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 id="268" r:id="rId12"/>
    <p:sldId id="267" r:id="rId13"/>
    <p:sldId id="269" r:id="rId14"/>
    <p:sldId id="270" r:id="rId15"/>
    <p:sldId id="271" r:id="rId16"/>
    <p:sldId id="272" r:id="rId17"/>
    <p:sldId id="273" r:id="rId18"/>
    <p:sldId id="274" r:id="rId19"/>
    <p:sldId id="275" r:id="rId20"/>
    <p:sldId id="298" r:id="rId21"/>
    <p:sldId id="276" r:id="rId22"/>
    <p:sldId id="277" r:id="rId23"/>
    <p:sldId id="278" r:id="rId24"/>
    <p:sldId id="299" r:id="rId25"/>
    <p:sldId id="279" r:id="rId26"/>
    <p:sldId id="280" r:id="rId27"/>
    <p:sldId id="281" r:id="rId28"/>
    <p:sldId id="282" r:id="rId29"/>
    <p:sldId id="300" r:id="rId30"/>
    <p:sldId id="283" r:id="rId31"/>
    <p:sldId id="284" r:id="rId32"/>
    <p:sldId id="285" r:id="rId33"/>
    <p:sldId id="286" r:id="rId34"/>
    <p:sldId id="287" r:id="rId35"/>
    <p:sldId id="288" r:id="rId36"/>
    <p:sldId id="289" r:id="rId37"/>
    <p:sldId id="290" r:id="rId38"/>
    <p:sldId id="291" r:id="rId39"/>
    <p:sldId id="292" r:id="rId40"/>
    <p:sldId id="293" r:id="rId41"/>
    <p:sldId id="294"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0" d="100"/>
          <a:sy n="70" d="100"/>
        </p:scale>
        <p:origin x="660"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ID"/>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ID"/>
          </a:p>
        </p:txBody>
      </p:sp>
      <p:sp>
        <p:nvSpPr>
          <p:cNvPr id="4" name="Date Placeholder 3"/>
          <p:cNvSpPr>
            <a:spLocks noGrp="1"/>
          </p:cNvSpPr>
          <p:nvPr>
            <p:ph type="dt" sz="half" idx="10"/>
          </p:nvPr>
        </p:nvSpPr>
        <p:spPr/>
        <p:txBody>
          <a:bodyPr/>
          <a:lstStyle/>
          <a:p>
            <a:fld id="{9AA62F78-2DCC-439C-B54F-4F16E5D801EA}" type="datetimeFigureOut">
              <a:rPr lang="en-ID" smtClean="0"/>
              <a:t>19/01/2018</a:t>
            </a:fld>
            <a:endParaRPr lang="en-ID"/>
          </a:p>
        </p:txBody>
      </p:sp>
      <p:sp>
        <p:nvSpPr>
          <p:cNvPr id="5" name="Footer Placeholder 4"/>
          <p:cNvSpPr>
            <a:spLocks noGrp="1"/>
          </p:cNvSpPr>
          <p:nvPr>
            <p:ph type="ftr" sz="quarter" idx="11"/>
          </p:nvPr>
        </p:nvSpPr>
        <p:spPr/>
        <p:txBody>
          <a:bodyPr/>
          <a:lstStyle/>
          <a:p>
            <a:endParaRPr lang="en-ID"/>
          </a:p>
        </p:txBody>
      </p:sp>
      <p:sp>
        <p:nvSpPr>
          <p:cNvPr id="6" name="Slide Number Placeholder 5"/>
          <p:cNvSpPr>
            <a:spLocks noGrp="1"/>
          </p:cNvSpPr>
          <p:nvPr>
            <p:ph type="sldNum" sz="quarter" idx="12"/>
          </p:nvPr>
        </p:nvSpPr>
        <p:spPr/>
        <p:txBody>
          <a:bodyPr/>
          <a:lstStyle/>
          <a:p>
            <a:fld id="{C31F6724-405D-4528-B8CE-9E8D837BBC16}" type="slidenum">
              <a:rPr lang="en-ID" smtClean="0"/>
              <a:t>‹#›</a:t>
            </a:fld>
            <a:endParaRPr lang="en-ID"/>
          </a:p>
        </p:txBody>
      </p:sp>
    </p:spTree>
    <p:extLst>
      <p:ext uri="{BB962C8B-B14F-4D97-AF65-F5344CB8AC3E}">
        <p14:creationId xmlns:p14="http://schemas.microsoft.com/office/powerpoint/2010/main" val="6745162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D"/>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D"/>
          </a:p>
        </p:txBody>
      </p:sp>
      <p:sp>
        <p:nvSpPr>
          <p:cNvPr id="4" name="Date Placeholder 3"/>
          <p:cNvSpPr>
            <a:spLocks noGrp="1"/>
          </p:cNvSpPr>
          <p:nvPr>
            <p:ph type="dt" sz="half" idx="10"/>
          </p:nvPr>
        </p:nvSpPr>
        <p:spPr/>
        <p:txBody>
          <a:bodyPr/>
          <a:lstStyle/>
          <a:p>
            <a:fld id="{9AA62F78-2DCC-439C-B54F-4F16E5D801EA}" type="datetimeFigureOut">
              <a:rPr lang="en-ID" smtClean="0"/>
              <a:t>19/01/2018</a:t>
            </a:fld>
            <a:endParaRPr lang="en-ID"/>
          </a:p>
        </p:txBody>
      </p:sp>
      <p:sp>
        <p:nvSpPr>
          <p:cNvPr id="5" name="Footer Placeholder 4"/>
          <p:cNvSpPr>
            <a:spLocks noGrp="1"/>
          </p:cNvSpPr>
          <p:nvPr>
            <p:ph type="ftr" sz="quarter" idx="11"/>
          </p:nvPr>
        </p:nvSpPr>
        <p:spPr/>
        <p:txBody>
          <a:bodyPr/>
          <a:lstStyle/>
          <a:p>
            <a:endParaRPr lang="en-ID"/>
          </a:p>
        </p:txBody>
      </p:sp>
      <p:sp>
        <p:nvSpPr>
          <p:cNvPr id="6" name="Slide Number Placeholder 5"/>
          <p:cNvSpPr>
            <a:spLocks noGrp="1"/>
          </p:cNvSpPr>
          <p:nvPr>
            <p:ph type="sldNum" sz="quarter" idx="12"/>
          </p:nvPr>
        </p:nvSpPr>
        <p:spPr/>
        <p:txBody>
          <a:bodyPr/>
          <a:lstStyle/>
          <a:p>
            <a:fld id="{C31F6724-405D-4528-B8CE-9E8D837BBC16}" type="slidenum">
              <a:rPr lang="en-ID" smtClean="0"/>
              <a:t>‹#›</a:t>
            </a:fld>
            <a:endParaRPr lang="en-ID"/>
          </a:p>
        </p:txBody>
      </p:sp>
    </p:spTree>
    <p:extLst>
      <p:ext uri="{BB962C8B-B14F-4D97-AF65-F5344CB8AC3E}">
        <p14:creationId xmlns:p14="http://schemas.microsoft.com/office/powerpoint/2010/main" val="12353124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ID"/>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D"/>
          </a:p>
        </p:txBody>
      </p:sp>
      <p:sp>
        <p:nvSpPr>
          <p:cNvPr id="4" name="Date Placeholder 3"/>
          <p:cNvSpPr>
            <a:spLocks noGrp="1"/>
          </p:cNvSpPr>
          <p:nvPr>
            <p:ph type="dt" sz="half" idx="10"/>
          </p:nvPr>
        </p:nvSpPr>
        <p:spPr/>
        <p:txBody>
          <a:bodyPr/>
          <a:lstStyle/>
          <a:p>
            <a:fld id="{9AA62F78-2DCC-439C-B54F-4F16E5D801EA}" type="datetimeFigureOut">
              <a:rPr lang="en-ID" smtClean="0"/>
              <a:t>19/01/2018</a:t>
            </a:fld>
            <a:endParaRPr lang="en-ID"/>
          </a:p>
        </p:txBody>
      </p:sp>
      <p:sp>
        <p:nvSpPr>
          <p:cNvPr id="5" name="Footer Placeholder 4"/>
          <p:cNvSpPr>
            <a:spLocks noGrp="1"/>
          </p:cNvSpPr>
          <p:nvPr>
            <p:ph type="ftr" sz="quarter" idx="11"/>
          </p:nvPr>
        </p:nvSpPr>
        <p:spPr/>
        <p:txBody>
          <a:bodyPr/>
          <a:lstStyle/>
          <a:p>
            <a:endParaRPr lang="en-ID"/>
          </a:p>
        </p:txBody>
      </p:sp>
      <p:sp>
        <p:nvSpPr>
          <p:cNvPr id="6" name="Slide Number Placeholder 5"/>
          <p:cNvSpPr>
            <a:spLocks noGrp="1"/>
          </p:cNvSpPr>
          <p:nvPr>
            <p:ph type="sldNum" sz="quarter" idx="12"/>
          </p:nvPr>
        </p:nvSpPr>
        <p:spPr/>
        <p:txBody>
          <a:bodyPr/>
          <a:lstStyle/>
          <a:p>
            <a:fld id="{C31F6724-405D-4528-B8CE-9E8D837BBC16}" type="slidenum">
              <a:rPr lang="en-ID" smtClean="0"/>
              <a:t>‹#›</a:t>
            </a:fld>
            <a:endParaRPr lang="en-ID"/>
          </a:p>
        </p:txBody>
      </p:sp>
    </p:spTree>
    <p:extLst>
      <p:ext uri="{BB962C8B-B14F-4D97-AF65-F5344CB8AC3E}">
        <p14:creationId xmlns:p14="http://schemas.microsoft.com/office/powerpoint/2010/main" val="5201514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D"/>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D"/>
          </a:p>
        </p:txBody>
      </p:sp>
      <p:sp>
        <p:nvSpPr>
          <p:cNvPr id="4" name="Date Placeholder 3"/>
          <p:cNvSpPr>
            <a:spLocks noGrp="1"/>
          </p:cNvSpPr>
          <p:nvPr>
            <p:ph type="dt" sz="half" idx="10"/>
          </p:nvPr>
        </p:nvSpPr>
        <p:spPr/>
        <p:txBody>
          <a:bodyPr/>
          <a:lstStyle/>
          <a:p>
            <a:fld id="{9AA62F78-2DCC-439C-B54F-4F16E5D801EA}" type="datetimeFigureOut">
              <a:rPr lang="en-ID" smtClean="0"/>
              <a:t>19/01/2018</a:t>
            </a:fld>
            <a:endParaRPr lang="en-ID"/>
          </a:p>
        </p:txBody>
      </p:sp>
      <p:sp>
        <p:nvSpPr>
          <p:cNvPr id="5" name="Footer Placeholder 4"/>
          <p:cNvSpPr>
            <a:spLocks noGrp="1"/>
          </p:cNvSpPr>
          <p:nvPr>
            <p:ph type="ftr" sz="quarter" idx="11"/>
          </p:nvPr>
        </p:nvSpPr>
        <p:spPr/>
        <p:txBody>
          <a:bodyPr/>
          <a:lstStyle/>
          <a:p>
            <a:endParaRPr lang="en-ID"/>
          </a:p>
        </p:txBody>
      </p:sp>
      <p:sp>
        <p:nvSpPr>
          <p:cNvPr id="6" name="Slide Number Placeholder 5"/>
          <p:cNvSpPr>
            <a:spLocks noGrp="1"/>
          </p:cNvSpPr>
          <p:nvPr>
            <p:ph type="sldNum" sz="quarter" idx="12"/>
          </p:nvPr>
        </p:nvSpPr>
        <p:spPr/>
        <p:txBody>
          <a:bodyPr/>
          <a:lstStyle/>
          <a:p>
            <a:fld id="{C31F6724-405D-4528-B8CE-9E8D837BBC16}" type="slidenum">
              <a:rPr lang="en-ID" smtClean="0"/>
              <a:t>‹#›</a:t>
            </a:fld>
            <a:endParaRPr lang="en-ID"/>
          </a:p>
        </p:txBody>
      </p:sp>
    </p:spTree>
    <p:extLst>
      <p:ext uri="{BB962C8B-B14F-4D97-AF65-F5344CB8AC3E}">
        <p14:creationId xmlns:p14="http://schemas.microsoft.com/office/powerpoint/2010/main" val="2183466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ID"/>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AA62F78-2DCC-439C-B54F-4F16E5D801EA}" type="datetimeFigureOut">
              <a:rPr lang="en-ID" smtClean="0"/>
              <a:t>19/01/2018</a:t>
            </a:fld>
            <a:endParaRPr lang="en-ID"/>
          </a:p>
        </p:txBody>
      </p:sp>
      <p:sp>
        <p:nvSpPr>
          <p:cNvPr id="5" name="Footer Placeholder 4"/>
          <p:cNvSpPr>
            <a:spLocks noGrp="1"/>
          </p:cNvSpPr>
          <p:nvPr>
            <p:ph type="ftr" sz="quarter" idx="11"/>
          </p:nvPr>
        </p:nvSpPr>
        <p:spPr/>
        <p:txBody>
          <a:bodyPr/>
          <a:lstStyle/>
          <a:p>
            <a:endParaRPr lang="en-ID"/>
          </a:p>
        </p:txBody>
      </p:sp>
      <p:sp>
        <p:nvSpPr>
          <p:cNvPr id="6" name="Slide Number Placeholder 5"/>
          <p:cNvSpPr>
            <a:spLocks noGrp="1"/>
          </p:cNvSpPr>
          <p:nvPr>
            <p:ph type="sldNum" sz="quarter" idx="12"/>
          </p:nvPr>
        </p:nvSpPr>
        <p:spPr/>
        <p:txBody>
          <a:bodyPr/>
          <a:lstStyle/>
          <a:p>
            <a:fld id="{C31F6724-405D-4528-B8CE-9E8D837BBC16}" type="slidenum">
              <a:rPr lang="en-ID" smtClean="0"/>
              <a:t>‹#›</a:t>
            </a:fld>
            <a:endParaRPr lang="en-ID"/>
          </a:p>
        </p:txBody>
      </p:sp>
    </p:spTree>
    <p:extLst>
      <p:ext uri="{BB962C8B-B14F-4D97-AF65-F5344CB8AC3E}">
        <p14:creationId xmlns:p14="http://schemas.microsoft.com/office/powerpoint/2010/main" val="40449605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D"/>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D"/>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D"/>
          </a:p>
        </p:txBody>
      </p:sp>
      <p:sp>
        <p:nvSpPr>
          <p:cNvPr id="5" name="Date Placeholder 4"/>
          <p:cNvSpPr>
            <a:spLocks noGrp="1"/>
          </p:cNvSpPr>
          <p:nvPr>
            <p:ph type="dt" sz="half" idx="10"/>
          </p:nvPr>
        </p:nvSpPr>
        <p:spPr/>
        <p:txBody>
          <a:bodyPr/>
          <a:lstStyle/>
          <a:p>
            <a:fld id="{9AA62F78-2DCC-439C-B54F-4F16E5D801EA}" type="datetimeFigureOut">
              <a:rPr lang="en-ID" smtClean="0"/>
              <a:t>19/01/2018</a:t>
            </a:fld>
            <a:endParaRPr lang="en-ID"/>
          </a:p>
        </p:txBody>
      </p:sp>
      <p:sp>
        <p:nvSpPr>
          <p:cNvPr id="6" name="Footer Placeholder 5"/>
          <p:cNvSpPr>
            <a:spLocks noGrp="1"/>
          </p:cNvSpPr>
          <p:nvPr>
            <p:ph type="ftr" sz="quarter" idx="11"/>
          </p:nvPr>
        </p:nvSpPr>
        <p:spPr/>
        <p:txBody>
          <a:bodyPr/>
          <a:lstStyle/>
          <a:p>
            <a:endParaRPr lang="en-ID"/>
          </a:p>
        </p:txBody>
      </p:sp>
      <p:sp>
        <p:nvSpPr>
          <p:cNvPr id="7" name="Slide Number Placeholder 6"/>
          <p:cNvSpPr>
            <a:spLocks noGrp="1"/>
          </p:cNvSpPr>
          <p:nvPr>
            <p:ph type="sldNum" sz="quarter" idx="12"/>
          </p:nvPr>
        </p:nvSpPr>
        <p:spPr/>
        <p:txBody>
          <a:bodyPr/>
          <a:lstStyle/>
          <a:p>
            <a:fld id="{C31F6724-405D-4528-B8CE-9E8D837BBC16}" type="slidenum">
              <a:rPr lang="en-ID" smtClean="0"/>
              <a:t>‹#›</a:t>
            </a:fld>
            <a:endParaRPr lang="en-ID"/>
          </a:p>
        </p:txBody>
      </p:sp>
    </p:spTree>
    <p:extLst>
      <p:ext uri="{BB962C8B-B14F-4D97-AF65-F5344CB8AC3E}">
        <p14:creationId xmlns:p14="http://schemas.microsoft.com/office/powerpoint/2010/main" val="28318378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ID"/>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D"/>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D"/>
          </a:p>
        </p:txBody>
      </p:sp>
      <p:sp>
        <p:nvSpPr>
          <p:cNvPr id="7" name="Date Placeholder 6"/>
          <p:cNvSpPr>
            <a:spLocks noGrp="1"/>
          </p:cNvSpPr>
          <p:nvPr>
            <p:ph type="dt" sz="half" idx="10"/>
          </p:nvPr>
        </p:nvSpPr>
        <p:spPr/>
        <p:txBody>
          <a:bodyPr/>
          <a:lstStyle/>
          <a:p>
            <a:fld id="{9AA62F78-2DCC-439C-B54F-4F16E5D801EA}" type="datetimeFigureOut">
              <a:rPr lang="en-ID" smtClean="0"/>
              <a:t>19/01/2018</a:t>
            </a:fld>
            <a:endParaRPr lang="en-ID"/>
          </a:p>
        </p:txBody>
      </p:sp>
      <p:sp>
        <p:nvSpPr>
          <p:cNvPr id="8" name="Footer Placeholder 7"/>
          <p:cNvSpPr>
            <a:spLocks noGrp="1"/>
          </p:cNvSpPr>
          <p:nvPr>
            <p:ph type="ftr" sz="quarter" idx="11"/>
          </p:nvPr>
        </p:nvSpPr>
        <p:spPr/>
        <p:txBody>
          <a:bodyPr/>
          <a:lstStyle/>
          <a:p>
            <a:endParaRPr lang="en-ID"/>
          </a:p>
        </p:txBody>
      </p:sp>
      <p:sp>
        <p:nvSpPr>
          <p:cNvPr id="9" name="Slide Number Placeholder 8"/>
          <p:cNvSpPr>
            <a:spLocks noGrp="1"/>
          </p:cNvSpPr>
          <p:nvPr>
            <p:ph type="sldNum" sz="quarter" idx="12"/>
          </p:nvPr>
        </p:nvSpPr>
        <p:spPr/>
        <p:txBody>
          <a:bodyPr/>
          <a:lstStyle/>
          <a:p>
            <a:fld id="{C31F6724-405D-4528-B8CE-9E8D837BBC16}" type="slidenum">
              <a:rPr lang="en-ID" smtClean="0"/>
              <a:t>‹#›</a:t>
            </a:fld>
            <a:endParaRPr lang="en-ID"/>
          </a:p>
        </p:txBody>
      </p:sp>
    </p:spTree>
    <p:extLst>
      <p:ext uri="{BB962C8B-B14F-4D97-AF65-F5344CB8AC3E}">
        <p14:creationId xmlns:p14="http://schemas.microsoft.com/office/powerpoint/2010/main" val="32514601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D"/>
          </a:p>
        </p:txBody>
      </p:sp>
      <p:sp>
        <p:nvSpPr>
          <p:cNvPr id="3" name="Date Placeholder 2"/>
          <p:cNvSpPr>
            <a:spLocks noGrp="1"/>
          </p:cNvSpPr>
          <p:nvPr>
            <p:ph type="dt" sz="half" idx="10"/>
          </p:nvPr>
        </p:nvSpPr>
        <p:spPr/>
        <p:txBody>
          <a:bodyPr/>
          <a:lstStyle/>
          <a:p>
            <a:fld id="{9AA62F78-2DCC-439C-B54F-4F16E5D801EA}" type="datetimeFigureOut">
              <a:rPr lang="en-ID" smtClean="0"/>
              <a:t>19/01/2018</a:t>
            </a:fld>
            <a:endParaRPr lang="en-ID"/>
          </a:p>
        </p:txBody>
      </p:sp>
      <p:sp>
        <p:nvSpPr>
          <p:cNvPr id="4" name="Footer Placeholder 3"/>
          <p:cNvSpPr>
            <a:spLocks noGrp="1"/>
          </p:cNvSpPr>
          <p:nvPr>
            <p:ph type="ftr" sz="quarter" idx="11"/>
          </p:nvPr>
        </p:nvSpPr>
        <p:spPr/>
        <p:txBody>
          <a:bodyPr/>
          <a:lstStyle/>
          <a:p>
            <a:endParaRPr lang="en-ID"/>
          </a:p>
        </p:txBody>
      </p:sp>
      <p:sp>
        <p:nvSpPr>
          <p:cNvPr id="5" name="Slide Number Placeholder 4"/>
          <p:cNvSpPr>
            <a:spLocks noGrp="1"/>
          </p:cNvSpPr>
          <p:nvPr>
            <p:ph type="sldNum" sz="quarter" idx="12"/>
          </p:nvPr>
        </p:nvSpPr>
        <p:spPr/>
        <p:txBody>
          <a:bodyPr/>
          <a:lstStyle/>
          <a:p>
            <a:fld id="{C31F6724-405D-4528-B8CE-9E8D837BBC16}" type="slidenum">
              <a:rPr lang="en-ID" smtClean="0"/>
              <a:t>‹#›</a:t>
            </a:fld>
            <a:endParaRPr lang="en-ID"/>
          </a:p>
        </p:txBody>
      </p:sp>
    </p:spTree>
    <p:extLst>
      <p:ext uri="{BB962C8B-B14F-4D97-AF65-F5344CB8AC3E}">
        <p14:creationId xmlns:p14="http://schemas.microsoft.com/office/powerpoint/2010/main" val="10693300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A62F78-2DCC-439C-B54F-4F16E5D801EA}" type="datetimeFigureOut">
              <a:rPr lang="en-ID" smtClean="0"/>
              <a:t>19/01/2018</a:t>
            </a:fld>
            <a:endParaRPr lang="en-ID"/>
          </a:p>
        </p:txBody>
      </p:sp>
      <p:sp>
        <p:nvSpPr>
          <p:cNvPr id="3" name="Footer Placeholder 2"/>
          <p:cNvSpPr>
            <a:spLocks noGrp="1"/>
          </p:cNvSpPr>
          <p:nvPr>
            <p:ph type="ftr" sz="quarter" idx="11"/>
          </p:nvPr>
        </p:nvSpPr>
        <p:spPr/>
        <p:txBody>
          <a:bodyPr/>
          <a:lstStyle/>
          <a:p>
            <a:endParaRPr lang="en-ID"/>
          </a:p>
        </p:txBody>
      </p:sp>
      <p:sp>
        <p:nvSpPr>
          <p:cNvPr id="4" name="Slide Number Placeholder 3"/>
          <p:cNvSpPr>
            <a:spLocks noGrp="1"/>
          </p:cNvSpPr>
          <p:nvPr>
            <p:ph type="sldNum" sz="quarter" idx="12"/>
          </p:nvPr>
        </p:nvSpPr>
        <p:spPr/>
        <p:txBody>
          <a:bodyPr/>
          <a:lstStyle/>
          <a:p>
            <a:fld id="{C31F6724-405D-4528-B8CE-9E8D837BBC16}" type="slidenum">
              <a:rPr lang="en-ID" smtClean="0"/>
              <a:t>‹#›</a:t>
            </a:fld>
            <a:endParaRPr lang="en-ID"/>
          </a:p>
        </p:txBody>
      </p:sp>
    </p:spTree>
    <p:extLst>
      <p:ext uri="{BB962C8B-B14F-4D97-AF65-F5344CB8AC3E}">
        <p14:creationId xmlns:p14="http://schemas.microsoft.com/office/powerpoint/2010/main" val="33957699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ID"/>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D"/>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AA62F78-2DCC-439C-B54F-4F16E5D801EA}" type="datetimeFigureOut">
              <a:rPr lang="en-ID" smtClean="0"/>
              <a:t>19/01/2018</a:t>
            </a:fld>
            <a:endParaRPr lang="en-ID"/>
          </a:p>
        </p:txBody>
      </p:sp>
      <p:sp>
        <p:nvSpPr>
          <p:cNvPr id="6" name="Footer Placeholder 5"/>
          <p:cNvSpPr>
            <a:spLocks noGrp="1"/>
          </p:cNvSpPr>
          <p:nvPr>
            <p:ph type="ftr" sz="quarter" idx="11"/>
          </p:nvPr>
        </p:nvSpPr>
        <p:spPr/>
        <p:txBody>
          <a:bodyPr/>
          <a:lstStyle/>
          <a:p>
            <a:endParaRPr lang="en-ID"/>
          </a:p>
        </p:txBody>
      </p:sp>
      <p:sp>
        <p:nvSpPr>
          <p:cNvPr id="7" name="Slide Number Placeholder 6"/>
          <p:cNvSpPr>
            <a:spLocks noGrp="1"/>
          </p:cNvSpPr>
          <p:nvPr>
            <p:ph type="sldNum" sz="quarter" idx="12"/>
          </p:nvPr>
        </p:nvSpPr>
        <p:spPr/>
        <p:txBody>
          <a:bodyPr/>
          <a:lstStyle/>
          <a:p>
            <a:fld id="{C31F6724-405D-4528-B8CE-9E8D837BBC16}" type="slidenum">
              <a:rPr lang="en-ID" smtClean="0"/>
              <a:t>‹#›</a:t>
            </a:fld>
            <a:endParaRPr lang="en-ID"/>
          </a:p>
        </p:txBody>
      </p:sp>
    </p:spTree>
    <p:extLst>
      <p:ext uri="{BB962C8B-B14F-4D97-AF65-F5344CB8AC3E}">
        <p14:creationId xmlns:p14="http://schemas.microsoft.com/office/powerpoint/2010/main" val="20566505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ID"/>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D"/>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AA62F78-2DCC-439C-B54F-4F16E5D801EA}" type="datetimeFigureOut">
              <a:rPr lang="en-ID" smtClean="0"/>
              <a:t>19/01/2018</a:t>
            </a:fld>
            <a:endParaRPr lang="en-ID"/>
          </a:p>
        </p:txBody>
      </p:sp>
      <p:sp>
        <p:nvSpPr>
          <p:cNvPr id="6" name="Footer Placeholder 5"/>
          <p:cNvSpPr>
            <a:spLocks noGrp="1"/>
          </p:cNvSpPr>
          <p:nvPr>
            <p:ph type="ftr" sz="quarter" idx="11"/>
          </p:nvPr>
        </p:nvSpPr>
        <p:spPr/>
        <p:txBody>
          <a:bodyPr/>
          <a:lstStyle/>
          <a:p>
            <a:endParaRPr lang="en-ID"/>
          </a:p>
        </p:txBody>
      </p:sp>
      <p:sp>
        <p:nvSpPr>
          <p:cNvPr id="7" name="Slide Number Placeholder 6"/>
          <p:cNvSpPr>
            <a:spLocks noGrp="1"/>
          </p:cNvSpPr>
          <p:nvPr>
            <p:ph type="sldNum" sz="quarter" idx="12"/>
          </p:nvPr>
        </p:nvSpPr>
        <p:spPr/>
        <p:txBody>
          <a:bodyPr/>
          <a:lstStyle/>
          <a:p>
            <a:fld id="{C31F6724-405D-4528-B8CE-9E8D837BBC16}" type="slidenum">
              <a:rPr lang="en-ID" smtClean="0"/>
              <a:t>‹#›</a:t>
            </a:fld>
            <a:endParaRPr lang="en-ID"/>
          </a:p>
        </p:txBody>
      </p:sp>
    </p:spTree>
    <p:extLst>
      <p:ext uri="{BB962C8B-B14F-4D97-AF65-F5344CB8AC3E}">
        <p14:creationId xmlns:p14="http://schemas.microsoft.com/office/powerpoint/2010/main" val="34838077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ID"/>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D"/>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A62F78-2DCC-439C-B54F-4F16E5D801EA}" type="datetimeFigureOut">
              <a:rPr lang="en-ID" smtClean="0"/>
              <a:t>19/01/2018</a:t>
            </a:fld>
            <a:endParaRPr lang="en-ID"/>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D"/>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1F6724-405D-4528-B8CE-9E8D837BBC16}" type="slidenum">
              <a:rPr lang="en-ID" smtClean="0"/>
              <a:t>‹#›</a:t>
            </a:fld>
            <a:endParaRPr lang="en-ID"/>
          </a:p>
        </p:txBody>
      </p:sp>
    </p:spTree>
    <p:extLst>
      <p:ext uri="{BB962C8B-B14F-4D97-AF65-F5344CB8AC3E}">
        <p14:creationId xmlns:p14="http://schemas.microsoft.com/office/powerpoint/2010/main" val="41336366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2.png"/><Relationship Id="rId7" Type="http://schemas.openxmlformats.org/officeDocument/2006/relationships/image" Target="../media/image16.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8.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33.png"/><Relationship Id="rId3" Type="http://schemas.openxmlformats.org/officeDocument/2006/relationships/image" Target="../media/image2.png"/><Relationship Id="rId7" Type="http://schemas.openxmlformats.org/officeDocument/2006/relationships/image" Target="../media/image27.png"/><Relationship Id="rId12" Type="http://schemas.openxmlformats.org/officeDocument/2006/relationships/image" Target="../media/image32.png"/><Relationship Id="rId17" Type="http://schemas.openxmlformats.org/officeDocument/2006/relationships/image" Target="../media/image37.png"/><Relationship Id="rId2" Type="http://schemas.openxmlformats.org/officeDocument/2006/relationships/image" Target="../media/image1.png"/><Relationship Id="rId16" Type="http://schemas.openxmlformats.org/officeDocument/2006/relationships/image" Target="../media/image36.png"/><Relationship Id="rId1" Type="http://schemas.openxmlformats.org/officeDocument/2006/relationships/slideLayout" Target="../slideLayouts/slideLayout2.xml"/><Relationship Id="rId6" Type="http://schemas.openxmlformats.org/officeDocument/2006/relationships/image" Target="../media/image26.png"/><Relationship Id="rId11" Type="http://schemas.openxmlformats.org/officeDocument/2006/relationships/image" Target="../media/image31.png"/><Relationship Id="rId5" Type="http://schemas.openxmlformats.org/officeDocument/2006/relationships/image" Target="../media/image25.png"/><Relationship Id="rId15" Type="http://schemas.openxmlformats.org/officeDocument/2006/relationships/image" Target="../media/image35.png"/><Relationship Id="rId10" Type="http://schemas.openxmlformats.org/officeDocument/2006/relationships/image" Target="../media/image30.png"/><Relationship Id="rId4" Type="http://schemas.openxmlformats.org/officeDocument/2006/relationships/image" Target="../media/image24.png"/><Relationship Id="rId9" Type="http://schemas.openxmlformats.org/officeDocument/2006/relationships/image" Target="../media/image29.png"/><Relationship Id="rId14" Type="http://schemas.openxmlformats.org/officeDocument/2006/relationships/image" Target="../media/image34.png"/></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jpeg"/></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ounded Rectangle 14"/>
          <p:cNvSpPr/>
          <p:nvPr/>
        </p:nvSpPr>
        <p:spPr>
          <a:xfrm>
            <a:off x="1201003" y="2597871"/>
            <a:ext cx="10276764" cy="1742117"/>
          </a:xfrm>
          <a:prstGeom prst="roundRect">
            <a:avLst/>
          </a:prstGeom>
          <a:solidFill>
            <a:schemeClr val="bg2">
              <a:alpha val="50000"/>
            </a:schemeClr>
          </a:solidFill>
          <a:ln>
            <a:solidFill>
              <a:schemeClr val="bg2"/>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en-US" sz="4800" b="1" dirty="0" smtClean="0">
                <a:solidFill>
                  <a:srgbClr val="C00000"/>
                </a:solidFill>
                <a:latin typeface="OCR A Extended" panose="02010509020102010303" pitchFamily="50" charset="0"/>
              </a:rPr>
              <a:t>PROBABILITY &amp; STATISTICS</a:t>
            </a:r>
          </a:p>
        </p:txBody>
      </p:sp>
      <p:pic>
        <p:nvPicPr>
          <p:cNvPr id="6"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111038" y="6287045"/>
            <a:ext cx="11956276" cy="552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9"/>
          <p:cNvPicPr>
            <a:picLocks noChangeAspect="1"/>
          </p:cNvPicPr>
          <p:nvPr/>
        </p:nvPicPr>
        <p:blipFill rotWithShape="1">
          <a:blip r:embed="rId3"/>
          <a:srcRect l="26203" t="42125" r="47786" b="48031"/>
          <a:stretch/>
        </p:blipFill>
        <p:spPr>
          <a:xfrm>
            <a:off x="52753" y="35170"/>
            <a:ext cx="4399201" cy="936000"/>
          </a:xfrm>
          <a:prstGeom prst="rect">
            <a:avLst/>
          </a:prstGeom>
        </p:spPr>
      </p:pic>
      <p:sp>
        <p:nvSpPr>
          <p:cNvPr id="7" name="AutoShape 2" descr="Image result for modern telecommunication tower transparan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D"/>
          </a:p>
        </p:txBody>
      </p:sp>
      <p:sp>
        <p:nvSpPr>
          <p:cNvPr id="23" name="Slide Number Placeholder 22"/>
          <p:cNvSpPr>
            <a:spLocks noGrp="1"/>
          </p:cNvSpPr>
          <p:nvPr>
            <p:ph type="sldNum" sz="quarter" idx="12"/>
          </p:nvPr>
        </p:nvSpPr>
        <p:spPr>
          <a:xfrm>
            <a:off x="9313984" y="6497030"/>
            <a:ext cx="2743200" cy="365125"/>
          </a:xfrm>
        </p:spPr>
        <p:txBody>
          <a:bodyPr/>
          <a:lstStyle/>
          <a:p>
            <a:fld id="{D219ED83-88B6-4A4C-9907-456FD1EA74C2}" type="slidenum">
              <a:rPr lang="en-ID" sz="1400" smtClean="0">
                <a:solidFill>
                  <a:schemeClr val="bg1"/>
                </a:solidFill>
                <a:latin typeface="Microsoft PhagsPa" panose="020B0502040204020203" pitchFamily="34" charset="0"/>
              </a:rPr>
              <a:t>1</a:t>
            </a:fld>
            <a:endParaRPr lang="en-ID" sz="1400" dirty="0">
              <a:solidFill>
                <a:schemeClr val="bg1"/>
              </a:solidFill>
              <a:latin typeface="Microsoft PhagsPa" panose="020B0502040204020203" pitchFamily="34" charset="0"/>
            </a:endParaRPr>
          </a:p>
        </p:txBody>
      </p:sp>
      <p:sp>
        <p:nvSpPr>
          <p:cNvPr id="24" name="Slide Number Placeholder 22"/>
          <p:cNvSpPr txBox="1">
            <a:spLocks/>
          </p:cNvSpPr>
          <p:nvPr/>
        </p:nvSpPr>
        <p:spPr>
          <a:xfrm>
            <a:off x="93193" y="6469823"/>
            <a:ext cx="652597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ID" sz="1300" dirty="0" smtClean="0">
                <a:solidFill>
                  <a:schemeClr val="bg1"/>
                </a:solidFill>
                <a:latin typeface="Microsoft PhagsPa" panose="020B0502040204020203" pitchFamily="34" charset="0"/>
              </a:rPr>
              <a:t>KODE DOSEN : NKC  / MATA KULIAH : PROBABILITAS &amp; STATISTIKA (MUH1F3)</a:t>
            </a:r>
            <a:endParaRPr lang="en-ID" sz="1300" dirty="0">
              <a:solidFill>
                <a:schemeClr val="bg1"/>
              </a:solidFill>
              <a:latin typeface="Microsoft PhagsPa" panose="020B0502040204020203" pitchFamily="34" charset="0"/>
            </a:endParaRPr>
          </a:p>
        </p:txBody>
      </p:sp>
    </p:spTree>
    <p:extLst>
      <p:ext uri="{BB962C8B-B14F-4D97-AF65-F5344CB8AC3E}">
        <p14:creationId xmlns:p14="http://schemas.microsoft.com/office/powerpoint/2010/main" val="42820841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111038" y="6287045"/>
            <a:ext cx="11956276" cy="552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9"/>
          <p:cNvPicPr>
            <a:picLocks noChangeAspect="1"/>
          </p:cNvPicPr>
          <p:nvPr/>
        </p:nvPicPr>
        <p:blipFill rotWithShape="1">
          <a:blip r:embed="rId3"/>
          <a:srcRect l="26203" t="42125" r="47786" b="48031"/>
          <a:stretch/>
        </p:blipFill>
        <p:spPr>
          <a:xfrm>
            <a:off x="52753" y="35170"/>
            <a:ext cx="4399201" cy="936000"/>
          </a:xfrm>
          <a:prstGeom prst="rect">
            <a:avLst/>
          </a:prstGeom>
        </p:spPr>
      </p:pic>
      <p:sp>
        <p:nvSpPr>
          <p:cNvPr id="7" name="AutoShape 2" descr="Image result for modern telecommunication tower transparan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D"/>
          </a:p>
        </p:txBody>
      </p:sp>
      <p:sp>
        <p:nvSpPr>
          <p:cNvPr id="23" name="Slide Number Placeholder 22"/>
          <p:cNvSpPr>
            <a:spLocks noGrp="1"/>
          </p:cNvSpPr>
          <p:nvPr>
            <p:ph type="sldNum" sz="quarter" idx="12"/>
          </p:nvPr>
        </p:nvSpPr>
        <p:spPr>
          <a:xfrm>
            <a:off x="9313984" y="6497030"/>
            <a:ext cx="2743200" cy="365125"/>
          </a:xfrm>
        </p:spPr>
        <p:txBody>
          <a:bodyPr/>
          <a:lstStyle/>
          <a:p>
            <a:fld id="{D219ED83-88B6-4A4C-9907-456FD1EA74C2}" type="slidenum">
              <a:rPr lang="en-ID" sz="1400" smtClean="0">
                <a:solidFill>
                  <a:schemeClr val="bg1"/>
                </a:solidFill>
                <a:latin typeface="Microsoft PhagsPa" panose="020B0502040204020203" pitchFamily="34" charset="0"/>
              </a:rPr>
              <a:t>10</a:t>
            </a:fld>
            <a:endParaRPr lang="en-ID" sz="1400" dirty="0">
              <a:solidFill>
                <a:schemeClr val="bg1"/>
              </a:solidFill>
              <a:latin typeface="Microsoft PhagsPa" panose="020B0502040204020203" pitchFamily="34" charset="0"/>
            </a:endParaRPr>
          </a:p>
        </p:txBody>
      </p:sp>
      <p:sp>
        <p:nvSpPr>
          <p:cNvPr id="24" name="Slide Number Placeholder 22"/>
          <p:cNvSpPr txBox="1">
            <a:spLocks/>
          </p:cNvSpPr>
          <p:nvPr/>
        </p:nvSpPr>
        <p:spPr>
          <a:xfrm>
            <a:off x="93193" y="6469823"/>
            <a:ext cx="652597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ID" sz="1300" dirty="0" smtClean="0">
                <a:solidFill>
                  <a:schemeClr val="bg1"/>
                </a:solidFill>
                <a:latin typeface="Microsoft PhagsPa" panose="020B0502040204020203" pitchFamily="34" charset="0"/>
              </a:rPr>
              <a:t>KODE DOSEN : NKC  / MATA KULIAH : PROBABILITAS &amp; STATISTIKA (MUH1F3)</a:t>
            </a:r>
            <a:endParaRPr lang="en-ID" sz="1300" dirty="0">
              <a:solidFill>
                <a:schemeClr val="bg1"/>
              </a:solidFill>
              <a:latin typeface="Microsoft PhagsPa" panose="020B0502040204020203" pitchFamily="34" charset="0"/>
            </a:endParaRPr>
          </a:p>
        </p:txBody>
      </p:sp>
      <p:sp>
        <p:nvSpPr>
          <p:cNvPr id="8" name="Rectangle 7"/>
          <p:cNvSpPr/>
          <p:nvPr/>
        </p:nvSpPr>
        <p:spPr>
          <a:xfrm>
            <a:off x="4771215" y="109396"/>
            <a:ext cx="7297382" cy="861774"/>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000" b="1" cap="none" spc="50" dirty="0" smtClean="0">
                <a:ln w="11430">
                  <a:noFill/>
                </a:ln>
                <a:effectLst>
                  <a:outerShdw blurRad="76200" dist="50800" dir="5400000" algn="tl" rotWithShape="0">
                    <a:srgbClr val="000000">
                      <a:alpha val="65000"/>
                    </a:srgbClr>
                  </a:outerShdw>
                </a:effectLst>
              </a:rPr>
              <a:t>The Stuff of Probability #4</a:t>
            </a:r>
            <a:endParaRPr lang="en-US" sz="5000" b="1" cap="none" spc="50" dirty="0">
              <a:ln w="11430">
                <a:noFill/>
              </a:ln>
              <a:effectLst>
                <a:outerShdw blurRad="76200" dist="50800" dir="5400000" algn="tl" rotWithShape="0">
                  <a:srgbClr val="000000">
                    <a:alpha val="65000"/>
                  </a:srgbClr>
                </a:outerShdw>
              </a:effectLst>
            </a:endParaRPr>
          </a:p>
        </p:txBody>
      </p:sp>
      <p:pic>
        <p:nvPicPr>
          <p:cNvPr id="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0375" y="1109107"/>
            <a:ext cx="11390399" cy="504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29901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111038" y="6287045"/>
            <a:ext cx="11956276" cy="552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9"/>
          <p:cNvPicPr>
            <a:picLocks noChangeAspect="1"/>
          </p:cNvPicPr>
          <p:nvPr/>
        </p:nvPicPr>
        <p:blipFill rotWithShape="1">
          <a:blip r:embed="rId3"/>
          <a:srcRect l="26203" t="42125" r="47786" b="48031"/>
          <a:stretch/>
        </p:blipFill>
        <p:spPr>
          <a:xfrm>
            <a:off x="52753" y="35170"/>
            <a:ext cx="4399201" cy="936000"/>
          </a:xfrm>
          <a:prstGeom prst="rect">
            <a:avLst/>
          </a:prstGeom>
        </p:spPr>
      </p:pic>
      <p:sp>
        <p:nvSpPr>
          <p:cNvPr id="7" name="AutoShape 2" descr="Image result for modern telecommunication tower transparan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D"/>
          </a:p>
        </p:txBody>
      </p:sp>
      <p:sp>
        <p:nvSpPr>
          <p:cNvPr id="23" name="Slide Number Placeholder 22"/>
          <p:cNvSpPr>
            <a:spLocks noGrp="1"/>
          </p:cNvSpPr>
          <p:nvPr>
            <p:ph type="sldNum" sz="quarter" idx="12"/>
          </p:nvPr>
        </p:nvSpPr>
        <p:spPr>
          <a:xfrm>
            <a:off x="9313984" y="6497030"/>
            <a:ext cx="2743200" cy="365125"/>
          </a:xfrm>
        </p:spPr>
        <p:txBody>
          <a:bodyPr/>
          <a:lstStyle/>
          <a:p>
            <a:fld id="{D219ED83-88B6-4A4C-9907-456FD1EA74C2}" type="slidenum">
              <a:rPr lang="en-ID" sz="1400" smtClean="0">
                <a:solidFill>
                  <a:schemeClr val="bg1"/>
                </a:solidFill>
                <a:latin typeface="Microsoft PhagsPa" panose="020B0502040204020203" pitchFamily="34" charset="0"/>
              </a:rPr>
              <a:t>11</a:t>
            </a:fld>
            <a:endParaRPr lang="en-ID" sz="1400" dirty="0">
              <a:solidFill>
                <a:schemeClr val="bg1"/>
              </a:solidFill>
              <a:latin typeface="Microsoft PhagsPa" panose="020B0502040204020203" pitchFamily="34" charset="0"/>
            </a:endParaRPr>
          </a:p>
        </p:txBody>
      </p:sp>
      <p:sp>
        <p:nvSpPr>
          <p:cNvPr id="24" name="Slide Number Placeholder 22"/>
          <p:cNvSpPr txBox="1">
            <a:spLocks/>
          </p:cNvSpPr>
          <p:nvPr/>
        </p:nvSpPr>
        <p:spPr>
          <a:xfrm>
            <a:off x="93193" y="6469823"/>
            <a:ext cx="652597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ID" sz="1300" dirty="0" smtClean="0">
                <a:solidFill>
                  <a:schemeClr val="bg1"/>
                </a:solidFill>
                <a:latin typeface="Microsoft PhagsPa" panose="020B0502040204020203" pitchFamily="34" charset="0"/>
              </a:rPr>
              <a:t>KODE DOSEN : NKC  / MATA KULIAH : PROBABILITAS &amp; STATISTIKA (MUH1F3)</a:t>
            </a:r>
            <a:endParaRPr lang="en-ID" sz="1300" dirty="0">
              <a:solidFill>
                <a:schemeClr val="bg1"/>
              </a:solidFill>
              <a:latin typeface="Microsoft PhagsPa" panose="020B0502040204020203" pitchFamily="34" charset="0"/>
            </a:endParaRPr>
          </a:p>
        </p:txBody>
      </p:sp>
      <p:sp>
        <p:nvSpPr>
          <p:cNvPr id="11" name="Rounded Rectangle 10"/>
          <p:cNvSpPr/>
          <p:nvPr/>
        </p:nvSpPr>
        <p:spPr>
          <a:xfrm>
            <a:off x="1944237" y="2507189"/>
            <a:ext cx="2209800" cy="914399"/>
          </a:xfrm>
          <a:prstGeom prst="roundRect">
            <a:avLst/>
          </a:prstGeom>
          <a:solidFill>
            <a:schemeClr val="bg2"/>
          </a:solidFill>
          <a:ln>
            <a:noFill/>
          </a:ln>
        </p:spPr>
        <p:style>
          <a:lnRef idx="0">
            <a:schemeClr val="accent2"/>
          </a:lnRef>
          <a:fillRef idx="3">
            <a:schemeClr val="accent2"/>
          </a:fillRef>
          <a:effectRef idx="3">
            <a:schemeClr val="accent2"/>
          </a:effectRef>
          <a:fontRef idx="minor">
            <a:schemeClr val="lt1"/>
          </a:fontRef>
        </p:style>
        <p:txBody>
          <a:bodyPr rtlCol="0" anchor="ctr"/>
          <a:lstStyle/>
          <a:p>
            <a:pPr algn="ctr">
              <a:lnSpc>
                <a:spcPct val="150000"/>
              </a:lnSpc>
            </a:pPr>
            <a:r>
              <a:rPr lang="en-US" sz="2000" b="1" dirty="0" smtClean="0">
                <a:solidFill>
                  <a:schemeClr val="tx2"/>
                </a:solidFill>
              </a:rPr>
              <a:t>The  Approaches  of Probability</a:t>
            </a:r>
            <a:endParaRPr lang="en-US" sz="2000" b="1" dirty="0">
              <a:solidFill>
                <a:schemeClr val="tx2"/>
              </a:solidFill>
            </a:endParaRPr>
          </a:p>
        </p:txBody>
      </p:sp>
      <p:sp>
        <p:nvSpPr>
          <p:cNvPr id="12" name="Rounded Rectangle 11"/>
          <p:cNvSpPr/>
          <p:nvPr/>
        </p:nvSpPr>
        <p:spPr>
          <a:xfrm>
            <a:off x="5525636" y="2680670"/>
            <a:ext cx="2209800" cy="567436"/>
          </a:xfrm>
          <a:prstGeom prst="roundRect">
            <a:avLst/>
          </a:prstGeom>
          <a:solidFill>
            <a:schemeClr val="bg2"/>
          </a:solidFill>
          <a:ln>
            <a:noFill/>
          </a:ln>
        </p:spPr>
        <p:style>
          <a:lnRef idx="0">
            <a:schemeClr val="accent2"/>
          </a:lnRef>
          <a:fillRef idx="3">
            <a:schemeClr val="accent2"/>
          </a:fillRef>
          <a:effectRef idx="3">
            <a:schemeClr val="accent2"/>
          </a:effectRef>
          <a:fontRef idx="minor">
            <a:schemeClr val="lt1"/>
          </a:fontRef>
        </p:style>
        <p:txBody>
          <a:bodyPr rtlCol="0" anchor="ctr"/>
          <a:lstStyle/>
          <a:p>
            <a:pPr algn="ctr">
              <a:lnSpc>
                <a:spcPct val="150000"/>
              </a:lnSpc>
            </a:pPr>
            <a:r>
              <a:rPr lang="en-US" sz="2000" b="1" dirty="0" smtClean="0">
                <a:solidFill>
                  <a:schemeClr val="tx2"/>
                </a:solidFill>
              </a:rPr>
              <a:t>Subjective</a:t>
            </a:r>
            <a:endParaRPr lang="en-US" sz="2000" b="1" dirty="0">
              <a:solidFill>
                <a:schemeClr val="tx2"/>
              </a:solidFill>
            </a:endParaRPr>
          </a:p>
        </p:txBody>
      </p:sp>
      <p:sp>
        <p:nvSpPr>
          <p:cNvPr id="13" name="Rounded Rectangle 12"/>
          <p:cNvSpPr/>
          <p:nvPr/>
        </p:nvSpPr>
        <p:spPr>
          <a:xfrm>
            <a:off x="5514263" y="1592789"/>
            <a:ext cx="2209800" cy="567436"/>
          </a:xfrm>
          <a:prstGeom prst="roundRect">
            <a:avLst/>
          </a:prstGeom>
          <a:solidFill>
            <a:schemeClr val="bg2"/>
          </a:solidFill>
          <a:ln>
            <a:noFill/>
          </a:ln>
        </p:spPr>
        <p:style>
          <a:lnRef idx="0">
            <a:schemeClr val="accent2"/>
          </a:lnRef>
          <a:fillRef idx="3">
            <a:schemeClr val="accent2"/>
          </a:fillRef>
          <a:effectRef idx="3">
            <a:schemeClr val="accent2"/>
          </a:effectRef>
          <a:fontRef idx="minor">
            <a:schemeClr val="lt1"/>
          </a:fontRef>
        </p:style>
        <p:txBody>
          <a:bodyPr rtlCol="0" anchor="ctr"/>
          <a:lstStyle/>
          <a:p>
            <a:pPr algn="ctr">
              <a:lnSpc>
                <a:spcPct val="150000"/>
              </a:lnSpc>
            </a:pPr>
            <a:r>
              <a:rPr lang="en-US" sz="2000" b="1" dirty="0" smtClean="0">
                <a:solidFill>
                  <a:schemeClr val="tx2"/>
                </a:solidFill>
              </a:rPr>
              <a:t>Axiomatic</a:t>
            </a:r>
            <a:endParaRPr lang="en-US" sz="2000" b="1" dirty="0">
              <a:solidFill>
                <a:schemeClr val="tx2"/>
              </a:solidFill>
            </a:endParaRPr>
          </a:p>
        </p:txBody>
      </p:sp>
      <p:sp>
        <p:nvSpPr>
          <p:cNvPr id="14" name="Rounded Rectangle 13"/>
          <p:cNvSpPr/>
          <p:nvPr/>
        </p:nvSpPr>
        <p:spPr>
          <a:xfrm>
            <a:off x="5514263" y="3760425"/>
            <a:ext cx="2209800" cy="567436"/>
          </a:xfrm>
          <a:prstGeom prst="roundRect">
            <a:avLst/>
          </a:prstGeom>
          <a:solidFill>
            <a:schemeClr val="bg2"/>
          </a:solidFill>
          <a:ln>
            <a:noFill/>
          </a:ln>
        </p:spPr>
        <p:style>
          <a:lnRef idx="0">
            <a:schemeClr val="accent2"/>
          </a:lnRef>
          <a:fillRef idx="3">
            <a:schemeClr val="accent2"/>
          </a:fillRef>
          <a:effectRef idx="3">
            <a:schemeClr val="accent2"/>
          </a:effectRef>
          <a:fontRef idx="minor">
            <a:schemeClr val="lt1"/>
          </a:fontRef>
        </p:style>
        <p:txBody>
          <a:bodyPr rtlCol="0" anchor="ctr"/>
          <a:lstStyle/>
          <a:p>
            <a:pPr algn="ctr">
              <a:lnSpc>
                <a:spcPct val="150000"/>
              </a:lnSpc>
            </a:pPr>
            <a:r>
              <a:rPr lang="en-US" sz="2000" b="1" dirty="0" smtClean="0">
                <a:solidFill>
                  <a:schemeClr val="tx2"/>
                </a:solidFill>
              </a:rPr>
              <a:t>Objective</a:t>
            </a:r>
            <a:endParaRPr lang="en-US" sz="2000" b="1" dirty="0">
              <a:solidFill>
                <a:schemeClr val="tx2"/>
              </a:solidFill>
            </a:endParaRPr>
          </a:p>
        </p:txBody>
      </p:sp>
      <p:sp>
        <p:nvSpPr>
          <p:cNvPr id="15" name="Right Arrow 14"/>
          <p:cNvSpPr/>
          <p:nvPr/>
        </p:nvSpPr>
        <p:spPr>
          <a:xfrm>
            <a:off x="4207205" y="2846024"/>
            <a:ext cx="1242231" cy="228601"/>
          </a:xfrm>
          <a:prstGeom prst="rightArrow">
            <a:avLst/>
          </a:prstGeom>
          <a:solidFill>
            <a:srgbClr val="C00000"/>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sz="2800"/>
          </a:p>
        </p:txBody>
      </p:sp>
      <p:sp>
        <p:nvSpPr>
          <p:cNvPr id="16" name="Bent Arrow 15"/>
          <p:cNvSpPr/>
          <p:nvPr/>
        </p:nvSpPr>
        <p:spPr>
          <a:xfrm>
            <a:off x="2964975" y="1779225"/>
            <a:ext cx="2484461" cy="685800"/>
          </a:xfrm>
          <a:prstGeom prst="bentArrow">
            <a:avLst>
              <a:gd name="adj1" fmla="val 16744"/>
              <a:gd name="adj2" fmla="val 14055"/>
              <a:gd name="adj3" fmla="val 25000"/>
              <a:gd name="adj4" fmla="val 43750"/>
            </a:avLst>
          </a:prstGeom>
          <a:solidFill>
            <a:srgbClr val="C00000"/>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sz="2800">
              <a:solidFill>
                <a:schemeClr val="tx1"/>
              </a:solidFill>
            </a:endParaRPr>
          </a:p>
        </p:txBody>
      </p:sp>
      <p:sp>
        <p:nvSpPr>
          <p:cNvPr id="17" name="Bent Arrow 16"/>
          <p:cNvSpPr/>
          <p:nvPr/>
        </p:nvSpPr>
        <p:spPr>
          <a:xfrm flipV="1">
            <a:off x="2964975" y="3455625"/>
            <a:ext cx="2484461" cy="685800"/>
          </a:xfrm>
          <a:prstGeom prst="bentArrow">
            <a:avLst>
              <a:gd name="adj1" fmla="val 16744"/>
              <a:gd name="adj2" fmla="val 14055"/>
              <a:gd name="adj3" fmla="val 25000"/>
              <a:gd name="adj4" fmla="val 43750"/>
            </a:avLst>
          </a:prstGeom>
          <a:solidFill>
            <a:srgbClr val="C00000"/>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sz="2800">
              <a:solidFill>
                <a:schemeClr val="tx1"/>
              </a:solidFill>
            </a:endParaRPr>
          </a:p>
        </p:txBody>
      </p:sp>
      <p:sp>
        <p:nvSpPr>
          <p:cNvPr id="18" name="Bent Arrow 17"/>
          <p:cNvSpPr/>
          <p:nvPr/>
        </p:nvSpPr>
        <p:spPr>
          <a:xfrm rot="16200000" flipH="1" flipV="1">
            <a:off x="6808282" y="3849381"/>
            <a:ext cx="499363" cy="1997855"/>
          </a:xfrm>
          <a:prstGeom prst="bentArrow">
            <a:avLst>
              <a:gd name="adj1" fmla="val 11170"/>
              <a:gd name="adj2" fmla="val 14894"/>
              <a:gd name="adj3" fmla="val 25000"/>
              <a:gd name="adj4" fmla="val 43750"/>
            </a:avLst>
          </a:prstGeom>
          <a:solidFill>
            <a:srgbClr val="C00000"/>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sz="2800">
              <a:solidFill>
                <a:schemeClr val="tx1"/>
              </a:solidFill>
            </a:endParaRPr>
          </a:p>
        </p:txBody>
      </p:sp>
      <p:cxnSp>
        <p:nvCxnSpPr>
          <p:cNvPr id="19" name="Straight Connector 18"/>
          <p:cNvCxnSpPr/>
          <p:nvPr/>
        </p:nvCxnSpPr>
        <p:spPr>
          <a:xfrm flipV="1">
            <a:off x="6592436" y="4327862"/>
            <a:ext cx="0" cy="298654"/>
          </a:xfrm>
          <a:prstGeom prst="line">
            <a:avLst/>
          </a:prstGeom>
          <a:ln w="76200">
            <a:solidFill>
              <a:srgbClr val="C00000"/>
            </a:solidFill>
          </a:ln>
        </p:spPr>
        <p:style>
          <a:lnRef idx="1">
            <a:schemeClr val="accent2"/>
          </a:lnRef>
          <a:fillRef idx="0">
            <a:schemeClr val="accent2"/>
          </a:fillRef>
          <a:effectRef idx="0">
            <a:schemeClr val="accent2"/>
          </a:effectRef>
          <a:fontRef idx="minor">
            <a:schemeClr val="tx1"/>
          </a:fontRef>
        </p:style>
      </p:cxnSp>
      <p:sp>
        <p:nvSpPr>
          <p:cNvPr id="20" name="Rounded Rectangle 19"/>
          <p:cNvSpPr/>
          <p:nvPr/>
        </p:nvSpPr>
        <p:spPr>
          <a:xfrm>
            <a:off x="3875965" y="5097990"/>
            <a:ext cx="2411672" cy="753872"/>
          </a:xfrm>
          <a:prstGeom prst="roundRect">
            <a:avLst/>
          </a:prstGeom>
          <a:solidFill>
            <a:schemeClr val="bg2"/>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en-US" b="1" dirty="0" smtClean="0">
                <a:solidFill>
                  <a:schemeClr val="tx2"/>
                </a:solidFill>
              </a:rPr>
              <a:t>Classical</a:t>
            </a:r>
          </a:p>
          <a:p>
            <a:pPr algn="ctr"/>
            <a:r>
              <a:rPr lang="en-US" b="1" dirty="0" smtClean="0">
                <a:solidFill>
                  <a:schemeClr val="tx2"/>
                </a:solidFill>
              </a:rPr>
              <a:t>(Equally Likely)</a:t>
            </a:r>
            <a:endParaRPr lang="en-US" b="1" dirty="0">
              <a:solidFill>
                <a:schemeClr val="tx2"/>
              </a:solidFill>
            </a:endParaRPr>
          </a:p>
        </p:txBody>
      </p:sp>
      <p:sp>
        <p:nvSpPr>
          <p:cNvPr id="21" name="Rounded Rectangle 20"/>
          <p:cNvSpPr/>
          <p:nvPr/>
        </p:nvSpPr>
        <p:spPr>
          <a:xfrm>
            <a:off x="6675338" y="5120895"/>
            <a:ext cx="2763105" cy="730967"/>
          </a:xfrm>
          <a:prstGeom prst="roundRect">
            <a:avLst/>
          </a:prstGeom>
          <a:solidFill>
            <a:schemeClr val="bg2"/>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en-US" b="1" dirty="0" smtClean="0">
                <a:solidFill>
                  <a:schemeClr val="tx2"/>
                </a:solidFill>
              </a:rPr>
              <a:t>Empirical</a:t>
            </a:r>
          </a:p>
          <a:p>
            <a:pPr algn="ctr"/>
            <a:r>
              <a:rPr lang="en-US" b="1" dirty="0" smtClean="0">
                <a:solidFill>
                  <a:schemeClr val="tx2"/>
                </a:solidFill>
              </a:rPr>
              <a:t>(Relative Frequency)</a:t>
            </a:r>
            <a:endParaRPr lang="en-US" b="1" dirty="0">
              <a:solidFill>
                <a:schemeClr val="tx2"/>
              </a:solidFill>
            </a:endParaRPr>
          </a:p>
        </p:txBody>
      </p:sp>
      <p:sp>
        <p:nvSpPr>
          <p:cNvPr id="22" name="Bent Arrow 21"/>
          <p:cNvSpPr/>
          <p:nvPr/>
        </p:nvSpPr>
        <p:spPr>
          <a:xfrm rot="5400000" flipV="1">
            <a:off x="5918763" y="3826475"/>
            <a:ext cx="499363" cy="1997856"/>
          </a:xfrm>
          <a:prstGeom prst="bentArrow">
            <a:avLst>
              <a:gd name="adj1" fmla="val 11170"/>
              <a:gd name="adj2" fmla="val 14894"/>
              <a:gd name="adj3" fmla="val 25000"/>
              <a:gd name="adj4" fmla="val 43750"/>
            </a:avLst>
          </a:prstGeom>
          <a:solidFill>
            <a:srgbClr val="C00000"/>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solidFill>
                <a:schemeClr val="tx1"/>
              </a:solidFill>
            </a:endParaRPr>
          </a:p>
        </p:txBody>
      </p:sp>
      <p:sp>
        <p:nvSpPr>
          <p:cNvPr id="25" name="Rectangle 24"/>
          <p:cNvSpPr/>
          <p:nvPr/>
        </p:nvSpPr>
        <p:spPr>
          <a:xfrm>
            <a:off x="5011536" y="124523"/>
            <a:ext cx="7045648" cy="769441"/>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400" b="1" cap="none" spc="50" dirty="0" smtClean="0">
                <a:ln w="11430"/>
                <a:effectLst>
                  <a:outerShdw blurRad="76200" dist="50800" dir="5400000" algn="tl" rotWithShape="0">
                    <a:srgbClr val="000000">
                      <a:alpha val="65000"/>
                    </a:srgbClr>
                  </a:outerShdw>
                </a:effectLst>
              </a:rPr>
              <a:t>Interpretation Of Probability</a:t>
            </a:r>
            <a:endParaRPr lang="en-US" sz="4400" b="1" cap="none" spc="50" dirty="0">
              <a:ln w="11430"/>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265558563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111038" y="6287045"/>
            <a:ext cx="11956276" cy="552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9"/>
          <p:cNvPicPr>
            <a:picLocks noChangeAspect="1"/>
          </p:cNvPicPr>
          <p:nvPr/>
        </p:nvPicPr>
        <p:blipFill rotWithShape="1">
          <a:blip r:embed="rId3"/>
          <a:srcRect l="26203" t="42125" r="47786" b="48031"/>
          <a:stretch/>
        </p:blipFill>
        <p:spPr>
          <a:xfrm>
            <a:off x="52753" y="35170"/>
            <a:ext cx="4399201" cy="936000"/>
          </a:xfrm>
          <a:prstGeom prst="rect">
            <a:avLst/>
          </a:prstGeom>
        </p:spPr>
      </p:pic>
      <p:sp>
        <p:nvSpPr>
          <p:cNvPr id="7" name="AutoShape 2" descr="Image result for modern telecommunication tower transparan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D"/>
          </a:p>
        </p:txBody>
      </p:sp>
      <p:sp>
        <p:nvSpPr>
          <p:cNvPr id="23" name="Slide Number Placeholder 22"/>
          <p:cNvSpPr>
            <a:spLocks noGrp="1"/>
          </p:cNvSpPr>
          <p:nvPr>
            <p:ph type="sldNum" sz="quarter" idx="12"/>
          </p:nvPr>
        </p:nvSpPr>
        <p:spPr>
          <a:xfrm>
            <a:off x="9313984" y="6497030"/>
            <a:ext cx="2743200" cy="365125"/>
          </a:xfrm>
        </p:spPr>
        <p:txBody>
          <a:bodyPr/>
          <a:lstStyle/>
          <a:p>
            <a:fld id="{D219ED83-88B6-4A4C-9907-456FD1EA74C2}" type="slidenum">
              <a:rPr lang="en-ID" sz="1400" smtClean="0">
                <a:solidFill>
                  <a:schemeClr val="bg1"/>
                </a:solidFill>
                <a:latin typeface="Microsoft PhagsPa" panose="020B0502040204020203" pitchFamily="34" charset="0"/>
              </a:rPr>
              <a:t>12</a:t>
            </a:fld>
            <a:endParaRPr lang="en-ID" sz="1400" dirty="0">
              <a:solidFill>
                <a:schemeClr val="bg1"/>
              </a:solidFill>
              <a:latin typeface="Microsoft PhagsPa" panose="020B0502040204020203" pitchFamily="34" charset="0"/>
            </a:endParaRPr>
          </a:p>
        </p:txBody>
      </p:sp>
      <p:sp>
        <p:nvSpPr>
          <p:cNvPr id="24" name="Slide Number Placeholder 22"/>
          <p:cNvSpPr txBox="1">
            <a:spLocks/>
          </p:cNvSpPr>
          <p:nvPr/>
        </p:nvSpPr>
        <p:spPr>
          <a:xfrm>
            <a:off x="93193" y="6469823"/>
            <a:ext cx="652597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ID" sz="1300" dirty="0" smtClean="0">
                <a:solidFill>
                  <a:schemeClr val="bg1"/>
                </a:solidFill>
                <a:latin typeface="Microsoft PhagsPa" panose="020B0502040204020203" pitchFamily="34" charset="0"/>
              </a:rPr>
              <a:t>KODE DOSEN : NKC  / MATA KULIAH : PROBABILITAS &amp; STATISTIKA (MUH1F3)</a:t>
            </a:r>
            <a:endParaRPr lang="en-ID" sz="1300" dirty="0">
              <a:solidFill>
                <a:schemeClr val="bg1"/>
              </a:solidFill>
              <a:latin typeface="Microsoft PhagsPa" panose="020B0502040204020203" pitchFamily="34" charset="0"/>
            </a:endParaRPr>
          </a:p>
        </p:txBody>
      </p:sp>
      <p:sp>
        <p:nvSpPr>
          <p:cNvPr id="25" name="Rectangle 24"/>
          <p:cNvSpPr/>
          <p:nvPr/>
        </p:nvSpPr>
        <p:spPr>
          <a:xfrm>
            <a:off x="6181123" y="160338"/>
            <a:ext cx="5548507" cy="707886"/>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000" b="1" cap="none" spc="50" dirty="0" smtClean="0">
                <a:ln w="11430"/>
                <a:effectLst>
                  <a:outerShdw blurRad="76200" dist="50800" dir="5400000" algn="tl" rotWithShape="0">
                    <a:srgbClr val="000000">
                      <a:alpha val="65000"/>
                    </a:srgbClr>
                  </a:outerShdw>
                </a:effectLst>
              </a:rPr>
              <a:t>Axiomatic Probability </a:t>
            </a:r>
            <a:r>
              <a:rPr lang="en-US" sz="4000" b="1" spc="50" dirty="0" smtClean="0">
                <a:ln w="11430"/>
                <a:effectLst>
                  <a:outerShdw blurRad="76200" dist="50800" dir="5400000" algn="tl" rotWithShape="0">
                    <a:srgbClr val="000000">
                      <a:alpha val="65000"/>
                    </a:srgbClr>
                  </a:outerShdw>
                </a:effectLst>
              </a:rPr>
              <a:t>#1</a:t>
            </a:r>
            <a:endParaRPr lang="en-US" sz="4000" b="1" cap="none" spc="50" dirty="0">
              <a:ln w="11430"/>
              <a:effectLst>
                <a:outerShdw blurRad="76200" dist="50800" dir="5400000" algn="tl" rotWithShape="0">
                  <a:srgbClr val="000000">
                    <a:alpha val="65000"/>
                  </a:srgbClr>
                </a:outerShdw>
              </a:effectLst>
            </a:endParaRPr>
          </a:p>
        </p:txBody>
      </p:sp>
      <p:sp>
        <p:nvSpPr>
          <p:cNvPr id="26" name="Pentagon 25"/>
          <p:cNvSpPr/>
          <p:nvPr/>
        </p:nvSpPr>
        <p:spPr>
          <a:xfrm>
            <a:off x="457199" y="1066800"/>
            <a:ext cx="11241235" cy="990600"/>
          </a:xfrm>
          <a:prstGeom prst="homePlate">
            <a:avLst/>
          </a:prstGeom>
          <a:solidFill>
            <a:schemeClr val="bg2">
              <a:lumMod val="75000"/>
            </a:schemeClr>
          </a:solidFill>
          <a:scene3d>
            <a:camera prst="orthographicFront" fov="0">
              <a:rot lat="0" lon="0" rev="0"/>
            </a:camera>
            <a:lightRig rig="flat" dir="t">
              <a:rot lat="0" lon="0" rev="20040000"/>
            </a:lightRig>
          </a:scene3d>
          <a:sp3d contourW="12700" prstMaterial="dkEdge">
            <a:bevelT w="25400" h="38100" prst="riblet"/>
            <a:contourClr>
              <a:schemeClr val="accent6">
                <a:satMod val="115000"/>
              </a:schemeClr>
            </a:contourClr>
          </a:sp3d>
        </p:spPr>
        <p:style>
          <a:lnRef idx="0">
            <a:schemeClr val="accent6"/>
          </a:lnRef>
          <a:fillRef idx="3">
            <a:schemeClr val="accent6"/>
          </a:fillRef>
          <a:effectRef idx="3">
            <a:schemeClr val="accent6"/>
          </a:effectRef>
          <a:fontRef idx="minor">
            <a:schemeClr val="lt1"/>
          </a:fontRef>
        </p:style>
        <p:txBody>
          <a:bodyPr rtlCol="0" anchor="ctr"/>
          <a:lstStyle/>
          <a:p>
            <a:pPr lvl="0">
              <a:lnSpc>
                <a:spcPct val="150000"/>
              </a:lnSpc>
            </a:pPr>
            <a:r>
              <a:rPr lang="en-US" sz="2000" dirty="0" smtClean="0">
                <a:solidFill>
                  <a:schemeClr val="tx1"/>
                </a:solidFill>
              </a:rPr>
              <a:t>If sample space </a:t>
            </a:r>
            <a:r>
              <a:rPr lang="el-GR" sz="2000" b="1" dirty="0" smtClean="0">
                <a:solidFill>
                  <a:schemeClr val="tx1"/>
                </a:solidFill>
              </a:rPr>
              <a:t>Ω</a:t>
            </a:r>
            <a:r>
              <a:rPr lang="en-US" sz="2000" dirty="0" smtClean="0">
                <a:solidFill>
                  <a:schemeClr val="tx1"/>
                </a:solidFill>
              </a:rPr>
              <a:t> is countable, the set of all subsets of </a:t>
            </a:r>
            <a:r>
              <a:rPr lang="el-GR" sz="2000" b="1" dirty="0" smtClean="0">
                <a:solidFill>
                  <a:schemeClr val="tx1"/>
                </a:solidFill>
              </a:rPr>
              <a:t>Ω</a:t>
            </a:r>
            <a:r>
              <a:rPr lang="en-US" sz="2000" dirty="0" smtClean="0">
                <a:solidFill>
                  <a:schemeClr val="tx1"/>
                </a:solidFill>
              </a:rPr>
              <a:t> (sometimes called a class), which is known as the power set of </a:t>
            </a:r>
            <a:r>
              <a:rPr lang="el-GR" sz="2000" b="1" dirty="0" smtClean="0">
                <a:solidFill>
                  <a:schemeClr val="tx1"/>
                </a:solidFill>
              </a:rPr>
              <a:t>Ω</a:t>
            </a:r>
            <a:r>
              <a:rPr lang="en-US" sz="2000" dirty="0" smtClean="0">
                <a:solidFill>
                  <a:schemeClr val="tx1"/>
                </a:solidFill>
              </a:rPr>
              <a:t>, is then the set of all events.</a:t>
            </a:r>
            <a:endParaRPr lang="id-ID" sz="2000" dirty="0" smtClean="0">
              <a:solidFill>
                <a:schemeClr val="tx1"/>
              </a:solidFill>
            </a:endParaRPr>
          </a:p>
        </p:txBody>
      </p:sp>
      <mc:AlternateContent xmlns:mc="http://schemas.openxmlformats.org/markup-compatibility/2006" xmlns:a14="http://schemas.microsoft.com/office/drawing/2010/main">
        <mc:Choice Requires="a14">
          <p:sp>
            <p:nvSpPr>
              <p:cNvPr id="27" name="Pentagon 26"/>
              <p:cNvSpPr/>
              <p:nvPr/>
            </p:nvSpPr>
            <p:spPr>
              <a:xfrm>
                <a:off x="468004" y="2286000"/>
                <a:ext cx="11261626" cy="1371600"/>
              </a:xfrm>
              <a:prstGeom prst="homePlate">
                <a:avLst/>
              </a:prstGeom>
              <a:solidFill>
                <a:schemeClr val="bg2">
                  <a:lumMod val="75000"/>
                </a:schemeClr>
              </a:solidFill>
              <a:scene3d>
                <a:camera prst="orthographicFront" fov="0">
                  <a:rot lat="0" lon="0" rev="0"/>
                </a:camera>
                <a:lightRig rig="flat" dir="t">
                  <a:rot lat="0" lon="0" rev="20040000"/>
                </a:lightRig>
              </a:scene3d>
              <a:sp3d contourW="12700" prstMaterial="dkEdge">
                <a:bevelT w="25400" h="38100" prst="riblet"/>
                <a:contourClr>
                  <a:schemeClr val="accent6">
                    <a:satMod val="115000"/>
                  </a:schemeClr>
                </a:contourClr>
              </a:sp3d>
            </p:spPr>
            <p:style>
              <a:lnRef idx="0">
                <a:schemeClr val="accent6"/>
              </a:lnRef>
              <a:fillRef idx="3">
                <a:schemeClr val="accent6"/>
              </a:fillRef>
              <a:effectRef idx="3">
                <a:schemeClr val="accent6"/>
              </a:effectRef>
              <a:fontRef idx="minor">
                <a:schemeClr val="lt1"/>
              </a:fontRef>
            </p:style>
            <p:txBody>
              <a:bodyPr rtlCol="0" anchor="ctr"/>
              <a:lstStyle/>
              <a:p>
                <a:pPr lvl="0">
                  <a:lnSpc>
                    <a:spcPct val="150000"/>
                  </a:lnSpc>
                </a:pPr>
                <a:r>
                  <a:rPr lang="en-US" sz="2000" dirty="0" smtClean="0">
                    <a:solidFill>
                      <a:schemeClr val="tx1"/>
                    </a:solidFill>
                  </a:rPr>
                  <a:t>A class of sets, </a:t>
                </a:r>
                <a14:m>
                  <m:oMath xmlns:m="http://schemas.openxmlformats.org/officeDocument/2006/math">
                    <m:r>
                      <a:rPr lang="id-ID" sz="2000" b="1" i="1" smtClean="0">
                        <a:solidFill>
                          <a:schemeClr val="tx1"/>
                        </a:solidFill>
                        <a:latin typeface="Cambria Math"/>
                      </a:rPr>
                      <m:t>𝑷</m:t>
                    </m:r>
                    <m:r>
                      <a:rPr lang="id-ID" sz="2000" b="1" i="1" smtClean="0">
                        <a:solidFill>
                          <a:schemeClr val="tx1"/>
                        </a:solidFill>
                        <a:latin typeface="Cambria Math"/>
                      </a:rPr>
                      <m:t> </m:t>
                    </m:r>
                    <m:d>
                      <m:dPr>
                        <m:ctrlPr>
                          <a:rPr lang="id-ID" sz="2000" b="1" i="1" smtClean="0">
                            <a:solidFill>
                              <a:schemeClr val="tx1"/>
                            </a:solidFill>
                            <a:latin typeface="Cambria Math" panose="02040503050406030204" pitchFamily="18" charset="0"/>
                          </a:rPr>
                        </m:ctrlPr>
                      </m:dPr>
                      <m:e>
                        <m:r>
                          <a:rPr lang="el-GR" sz="2000" b="1" i="1" smtClean="0">
                            <a:solidFill>
                              <a:schemeClr val="tx1"/>
                            </a:solidFill>
                            <a:latin typeface="Cambria Math"/>
                          </a:rPr>
                          <m:t>Ω</m:t>
                        </m:r>
                      </m:e>
                    </m:d>
                    <m:r>
                      <a:rPr lang="id-ID" sz="2000" b="1" i="1" smtClean="0">
                        <a:solidFill>
                          <a:schemeClr val="tx1"/>
                        </a:solidFill>
                        <a:latin typeface="Cambria Math"/>
                      </a:rPr>
                      <m:t>=</m:t>
                    </m:r>
                    <m:r>
                      <a:rPr lang="id-ID" sz="2000" b="1" i="1" smtClean="0">
                        <a:solidFill>
                          <a:schemeClr val="tx1"/>
                        </a:solidFill>
                        <a:latin typeface="Cambria Math"/>
                      </a:rPr>
                      <m:t>𝒄𝒍𝒂𝒔𝒔</m:t>
                    </m:r>
                    <m:r>
                      <a:rPr lang="id-ID" sz="2000" b="1" i="1" smtClean="0">
                        <a:solidFill>
                          <a:schemeClr val="tx1"/>
                        </a:solidFill>
                        <a:latin typeface="Cambria Math"/>
                      </a:rPr>
                      <m:t>=</m:t>
                    </m:r>
                  </m:oMath>
                </a14:m>
                <a:r>
                  <a:rPr lang="en-US" sz="2000" b="1" dirty="0" smtClean="0">
                    <a:solidFill>
                      <a:schemeClr val="tx1"/>
                    </a:solidFill>
                  </a:rPr>
                  <a:t>𝔅 </a:t>
                </a:r>
                <a:r>
                  <a:rPr lang="en-US" sz="2000" dirty="0" smtClean="0">
                    <a:solidFill>
                      <a:schemeClr val="tx1"/>
                    </a:solidFill>
                  </a:rPr>
                  <a:t>, that contains </a:t>
                </a:r>
                <a:r>
                  <a:rPr lang="el-GR" sz="2000" b="1" dirty="0" smtClean="0">
                    <a:solidFill>
                      <a:schemeClr val="tx1"/>
                    </a:solidFill>
                  </a:rPr>
                  <a:t>φ</a:t>
                </a:r>
                <a:r>
                  <a:rPr lang="en-US" sz="2000" dirty="0" smtClean="0">
                    <a:solidFill>
                      <a:schemeClr val="tx1"/>
                    </a:solidFill>
                  </a:rPr>
                  <a:t> and </a:t>
                </a:r>
                <a:r>
                  <a:rPr lang="el-GR" sz="2000" b="1" dirty="0" smtClean="0">
                    <a:solidFill>
                      <a:schemeClr val="tx1"/>
                    </a:solidFill>
                  </a:rPr>
                  <a:t>Ω</a:t>
                </a:r>
                <a:r>
                  <a:rPr lang="en-US" sz="2000" dirty="0" smtClean="0">
                    <a:solidFill>
                      <a:schemeClr val="tx1"/>
                    </a:solidFill>
                  </a:rPr>
                  <a:t> is closed under complements and countable unions, is sometimes called a </a:t>
                </a:r>
                <a:r>
                  <a:rPr lang="el-GR" sz="2000" b="1" dirty="0" smtClean="0">
                    <a:solidFill>
                      <a:schemeClr val="tx1"/>
                    </a:solidFill>
                  </a:rPr>
                  <a:t>σ</a:t>
                </a:r>
                <a:r>
                  <a:rPr lang="en-US" sz="2000" dirty="0" smtClean="0">
                    <a:solidFill>
                      <a:schemeClr val="tx1"/>
                    </a:solidFill>
                  </a:rPr>
                  <a:t>-field or </a:t>
                </a:r>
                <a:r>
                  <a:rPr lang="el-GR" sz="2000" b="1" dirty="0" smtClean="0">
                    <a:solidFill>
                      <a:schemeClr val="tx1"/>
                    </a:solidFill>
                  </a:rPr>
                  <a:t>σ</a:t>
                </a:r>
                <a:r>
                  <a:rPr lang="en-US" sz="2000" dirty="0" smtClean="0">
                    <a:solidFill>
                      <a:schemeClr val="tx1"/>
                    </a:solidFill>
                  </a:rPr>
                  <a:t>-algebra of subsets of </a:t>
                </a:r>
                <a:r>
                  <a:rPr lang="el-GR" sz="2000" b="1" dirty="0" smtClean="0">
                    <a:solidFill>
                      <a:schemeClr val="tx1"/>
                    </a:solidFill>
                  </a:rPr>
                  <a:t>Ω</a:t>
                </a:r>
                <a:r>
                  <a:rPr lang="en-US" sz="2000" dirty="0" smtClean="0">
                    <a:solidFill>
                      <a:schemeClr val="tx1"/>
                    </a:solidFill>
                  </a:rPr>
                  <a:t>.</a:t>
                </a:r>
                <a:endParaRPr lang="id-ID" sz="2000" dirty="0">
                  <a:solidFill>
                    <a:schemeClr val="tx1"/>
                  </a:solidFill>
                </a:endParaRPr>
              </a:p>
            </p:txBody>
          </p:sp>
        </mc:Choice>
        <mc:Fallback xmlns="">
          <p:sp>
            <p:nvSpPr>
              <p:cNvPr id="27" name="Pentagon 26"/>
              <p:cNvSpPr>
                <a:spLocks noRot="1" noChangeAspect="1" noMove="1" noResize="1" noEditPoints="1" noAdjustHandles="1" noChangeArrowheads="1" noChangeShapeType="1" noTextEdit="1"/>
              </p:cNvSpPr>
              <p:nvPr/>
            </p:nvSpPr>
            <p:spPr>
              <a:xfrm>
                <a:off x="468004" y="2286000"/>
                <a:ext cx="11261626" cy="1371600"/>
              </a:xfrm>
              <a:prstGeom prst="homePlate">
                <a:avLst/>
              </a:prstGeom>
              <a:blipFill>
                <a:blip r:embed="rId4"/>
                <a:stretch>
                  <a:fillRect/>
                </a:stretch>
              </a:blipFill>
            </p:spPr>
            <p:txBody>
              <a:bodyPr/>
              <a:lstStyle/>
              <a:p>
                <a:r>
                  <a:rPr lang="en-ID">
                    <a:noFill/>
                  </a:rPr>
                  <a:t> </a:t>
                </a:r>
              </a:p>
            </p:txBody>
          </p:sp>
        </mc:Fallback>
      </mc:AlternateContent>
      <p:sp>
        <p:nvSpPr>
          <p:cNvPr id="28" name="Pentagon 27"/>
          <p:cNvSpPr/>
          <p:nvPr/>
        </p:nvSpPr>
        <p:spPr>
          <a:xfrm>
            <a:off x="469709" y="3810000"/>
            <a:ext cx="11224621" cy="685800"/>
          </a:xfrm>
          <a:prstGeom prst="homePlate">
            <a:avLst/>
          </a:prstGeom>
          <a:solidFill>
            <a:schemeClr val="bg2">
              <a:lumMod val="75000"/>
            </a:schemeClr>
          </a:solidFill>
          <a:scene3d>
            <a:camera prst="orthographicFront" fov="0">
              <a:rot lat="0" lon="0" rev="0"/>
            </a:camera>
            <a:lightRig rig="flat" dir="t">
              <a:rot lat="0" lon="0" rev="20040000"/>
            </a:lightRig>
          </a:scene3d>
          <a:sp3d contourW="12700" prstMaterial="dkEdge">
            <a:bevelT w="25400" h="38100" prst="riblet"/>
            <a:contourClr>
              <a:schemeClr val="accent6">
                <a:satMod val="115000"/>
              </a:schemeClr>
            </a:contourClr>
          </a:sp3d>
        </p:spPr>
        <p:style>
          <a:lnRef idx="0">
            <a:schemeClr val="accent6"/>
          </a:lnRef>
          <a:fillRef idx="3">
            <a:schemeClr val="accent6"/>
          </a:fillRef>
          <a:effectRef idx="3">
            <a:schemeClr val="accent6"/>
          </a:effectRef>
          <a:fontRef idx="minor">
            <a:schemeClr val="lt1"/>
          </a:fontRef>
        </p:style>
        <p:txBody>
          <a:bodyPr rtlCol="0" anchor="ctr"/>
          <a:lstStyle/>
          <a:p>
            <a:pPr lvl="0"/>
            <a:r>
              <a:rPr lang="en-US" sz="2000" dirty="0" smtClean="0">
                <a:solidFill>
                  <a:schemeClr val="tx1"/>
                </a:solidFill>
              </a:rPr>
              <a:t>The members of such a class are called event space.</a:t>
            </a:r>
          </a:p>
        </p:txBody>
      </p:sp>
      <p:sp>
        <p:nvSpPr>
          <p:cNvPr id="29" name="Pentagon 28"/>
          <p:cNvSpPr/>
          <p:nvPr/>
        </p:nvSpPr>
        <p:spPr>
          <a:xfrm>
            <a:off x="495867" y="4648200"/>
            <a:ext cx="11224621" cy="685800"/>
          </a:xfrm>
          <a:prstGeom prst="homePlate">
            <a:avLst/>
          </a:prstGeom>
          <a:solidFill>
            <a:schemeClr val="bg2">
              <a:lumMod val="75000"/>
            </a:schemeClr>
          </a:solidFill>
          <a:scene3d>
            <a:camera prst="orthographicFront" fov="0">
              <a:rot lat="0" lon="0" rev="0"/>
            </a:camera>
            <a:lightRig rig="flat" dir="t">
              <a:rot lat="0" lon="0" rev="20040000"/>
            </a:lightRig>
          </a:scene3d>
          <a:sp3d contourW="12700" prstMaterial="dkEdge">
            <a:bevelT w="25400" h="38100" prst="riblet"/>
            <a:contourClr>
              <a:schemeClr val="accent6">
                <a:satMod val="115000"/>
              </a:schemeClr>
            </a:contourClr>
          </a:sp3d>
        </p:spPr>
        <p:style>
          <a:lnRef idx="0">
            <a:schemeClr val="accent6"/>
          </a:lnRef>
          <a:fillRef idx="3">
            <a:schemeClr val="accent6"/>
          </a:fillRef>
          <a:effectRef idx="3">
            <a:schemeClr val="accent6"/>
          </a:effectRef>
          <a:fontRef idx="minor">
            <a:schemeClr val="lt1"/>
          </a:fontRef>
        </p:style>
        <p:txBody>
          <a:bodyPr rtlCol="0" anchor="ctr"/>
          <a:lstStyle/>
          <a:p>
            <a:pPr lvl="0"/>
            <a:r>
              <a:rPr lang="en-US" sz="2000" dirty="0" smtClean="0">
                <a:solidFill>
                  <a:schemeClr val="tx1"/>
                </a:solidFill>
              </a:rPr>
              <a:t>To each              , P(A) is a real number called the probability of A. </a:t>
            </a:r>
          </a:p>
        </p:txBody>
      </p:sp>
      <p:sp>
        <p:nvSpPr>
          <p:cNvPr id="30" name="Pentagon 29"/>
          <p:cNvSpPr/>
          <p:nvPr/>
        </p:nvSpPr>
        <p:spPr>
          <a:xfrm>
            <a:off x="518613" y="5562600"/>
            <a:ext cx="11224621" cy="685800"/>
          </a:xfrm>
          <a:prstGeom prst="homePlate">
            <a:avLst/>
          </a:prstGeom>
          <a:solidFill>
            <a:schemeClr val="bg2">
              <a:lumMod val="75000"/>
            </a:schemeClr>
          </a:solidFill>
          <a:scene3d>
            <a:camera prst="orthographicFront" fov="0">
              <a:rot lat="0" lon="0" rev="0"/>
            </a:camera>
            <a:lightRig rig="flat" dir="t">
              <a:rot lat="0" lon="0" rev="20040000"/>
            </a:lightRig>
          </a:scene3d>
          <a:sp3d contourW="12700" prstMaterial="dkEdge">
            <a:bevelT w="25400" h="38100" prst="riblet"/>
            <a:contourClr>
              <a:schemeClr val="accent6">
                <a:satMod val="115000"/>
              </a:schemeClr>
            </a:contourClr>
          </a:sp3d>
        </p:spPr>
        <p:style>
          <a:lnRef idx="0">
            <a:schemeClr val="accent6"/>
          </a:lnRef>
          <a:fillRef idx="3">
            <a:schemeClr val="accent6"/>
          </a:fillRef>
          <a:effectRef idx="3">
            <a:schemeClr val="accent6"/>
          </a:effectRef>
          <a:fontRef idx="minor">
            <a:schemeClr val="lt1"/>
          </a:fontRef>
        </p:style>
        <p:txBody>
          <a:bodyPr rtlCol="0" anchor="ctr"/>
          <a:lstStyle/>
          <a:p>
            <a:pPr lvl="0"/>
            <a:r>
              <a:rPr lang="en-US" sz="2000" dirty="0" smtClean="0">
                <a:solidFill>
                  <a:schemeClr val="tx1"/>
                </a:solidFill>
              </a:rPr>
              <a:t>We symbolize this by writing</a:t>
            </a:r>
            <a:r>
              <a:rPr lang="id-ID" sz="2000" dirty="0" smtClean="0">
                <a:solidFill>
                  <a:schemeClr val="tx1"/>
                </a:solidFill>
              </a:rPr>
              <a:t>                   </a:t>
            </a:r>
            <a:r>
              <a:rPr lang="en-US" sz="2000" dirty="0" smtClean="0">
                <a:solidFill>
                  <a:schemeClr val="tx1"/>
                </a:solidFill>
              </a:rPr>
              <a:t>        and speak of P mapping </a:t>
            </a:r>
            <a:r>
              <a:rPr lang="en-US" sz="2000" b="1" dirty="0" smtClean="0">
                <a:solidFill>
                  <a:schemeClr val="tx1"/>
                </a:solidFill>
              </a:rPr>
              <a:t>𝔅</a:t>
            </a:r>
            <a:r>
              <a:rPr lang="en-US" sz="2000" dirty="0" smtClean="0">
                <a:solidFill>
                  <a:schemeClr val="tx1"/>
                </a:solidFill>
              </a:rPr>
              <a:t> into ℝ</a:t>
            </a:r>
          </a:p>
        </p:txBody>
      </p:sp>
      <mc:AlternateContent xmlns:mc="http://schemas.openxmlformats.org/markup-compatibility/2006" xmlns:a14="http://schemas.microsoft.com/office/drawing/2010/main">
        <mc:Choice Requires="a14">
          <p:sp>
            <p:nvSpPr>
              <p:cNvPr id="31" name="TextBox 30"/>
              <p:cNvSpPr txBox="1"/>
              <p:nvPr/>
            </p:nvSpPr>
            <p:spPr>
              <a:xfrm>
                <a:off x="1445836" y="4791045"/>
                <a:ext cx="869149"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id-ID" sz="2000" b="1" i="1" smtClean="0">
                          <a:solidFill>
                            <a:schemeClr val="tx1"/>
                          </a:solidFill>
                          <a:latin typeface="Cambria Math"/>
                        </a:rPr>
                        <m:t>𝑨</m:t>
                      </m:r>
                      <m:r>
                        <a:rPr lang="id-ID" sz="2000" b="1" i="1" smtClean="0">
                          <a:solidFill>
                            <a:schemeClr val="tx1"/>
                          </a:solidFill>
                          <a:latin typeface="Cambria Math"/>
                        </a:rPr>
                        <m:t> </m:t>
                      </m:r>
                      <m:r>
                        <a:rPr lang="el-GR" sz="2000" b="1" i="1" smtClean="0">
                          <a:solidFill>
                            <a:schemeClr val="tx1"/>
                          </a:solidFill>
                          <a:latin typeface="Cambria Math"/>
                        </a:rPr>
                        <m:t>𝝐</m:t>
                      </m:r>
                      <m:r>
                        <a:rPr lang="id-ID" sz="2000" b="1" i="1" smtClean="0">
                          <a:solidFill>
                            <a:schemeClr val="tx1"/>
                          </a:solidFill>
                          <a:latin typeface="Cambria Math"/>
                        </a:rPr>
                        <m:t> </m:t>
                      </m:r>
                      <m:r>
                        <a:rPr lang="el-GR" sz="2000" b="1" i="1" smtClean="0">
                          <a:solidFill>
                            <a:schemeClr val="tx1"/>
                          </a:solidFill>
                          <a:latin typeface="Cambria Math"/>
                        </a:rPr>
                        <m:t>𝕭</m:t>
                      </m:r>
                    </m:oMath>
                  </m:oMathPara>
                </a14:m>
                <a:endParaRPr lang="id-ID" sz="2000" b="1" dirty="0">
                  <a:solidFill>
                    <a:schemeClr val="tx1"/>
                  </a:solidFill>
                </a:endParaRPr>
              </a:p>
            </p:txBody>
          </p:sp>
        </mc:Choice>
        <mc:Fallback xmlns="">
          <p:sp>
            <p:nvSpPr>
              <p:cNvPr id="31" name="TextBox 30"/>
              <p:cNvSpPr txBox="1">
                <a:spLocks noRot="1" noChangeAspect="1" noMove="1" noResize="1" noEditPoints="1" noAdjustHandles="1" noChangeArrowheads="1" noChangeShapeType="1" noTextEdit="1"/>
              </p:cNvSpPr>
              <p:nvPr/>
            </p:nvSpPr>
            <p:spPr>
              <a:xfrm>
                <a:off x="1445836" y="4791045"/>
                <a:ext cx="869149" cy="400110"/>
              </a:xfrm>
              <a:prstGeom prst="rect">
                <a:avLst/>
              </a:prstGeom>
              <a:blipFill>
                <a:blip r:embed="rId5"/>
                <a:stretch>
                  <a:fillRect/>
                </a:stretch>
              </a:blipFill>
            </p:spPr>
            <p:txBody>
              <a:bodyPr/>
              <a:lstStyle/>
              <a:p>
                <a:r>
                  <a:rPr lang="en-ID">
                    <a:noFill/>
                  </a:rPr>
                  <a:t> </a:t>
                </a:r>
              </a:p>
            </p:txBody>
          </p:sp>
        </mc:Fallback>
      </mc:AlternateContent>
      <mc:AlternateContent xmlns:mc="http://schemas.openxmlformats.org/markup-compatibility/2006" xmlns:a14="http://schemas.microsoft.com/office/drawing/2010/main">
        <mc:Choice Requires="a14">
          <p:sp>
            <p:nvSpPr>
              <p:cNvPr id="32" name="TextBox 31"/>
              <p:cNvSpPr txBox="1"/>
              <p:nvPr/>
            </p:nvSpPr>
            <p:spPr>
              <a:xfrm>
                <a:off x="3581400" y="5705445"/>
                <a:ext cx="1448923"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id-ID" sz="2000" b="1" i="1" smtClean="0">
                          <a:solidFill>
                            <a:schemeClr val="tx1"/>
                          </a:solidFill>
                          <a:latin typeface="Cambria Math"/>
                        </a:rPr>
                        <m:t>𝑷</m:t>
                      </m:r>
                      <m:r>
                        <a:rPr lang="id-ID" sz="2000" b="1" i="1" smtClean="0">
                          <a:solidFill>
                            <a:schemeClr val="tx1"/>
                          </a:solidFill>
                          <a:latin typeface="Cambria Math"/>
                        </a:rPr>
                        <m:t> : </m:t>
                      </m:r>
                      <m:r>
                        <a:rPr lang="id-ID" sz="2000" b="1" i="1" smtClean="0">
                          <a:solidFill>
                            <a:schemeClr val="tx1"/>
                          </a:solidFill>
                          <a:latin typeface="Cambria Math"/>
                        </a:rPr>
                        <m:t>𝕭</m:t>
                      </m:r>
                      <m:r>
                        <a:rPr lang="id-ID" sz="2000" b="1" i="1" smtClean="0">
                          <a:solidFill>
                            <a:schemeClr val="tx1"/>
                          </a:solidFill>
                          <a:latin typeface="Cambria Math"/>
                          <a:ea typeface="Cambria Math"/>
                        </a:rPr>
                        <m:t>→</m:t>
                      </m:r>
                      <m:r>
                        <a:rPr lang="id-ID" sz="2000" b="1" i="1" smtClean="0">
                          <a:solidFill>
                            <a:schemeClr val="tx1"/>
                          </a:solidFill>
                          <a:latin typeface="Cambria Math"/>
                          <a:ea typeface="Cambria Math"/>
                        </a:rPr>
                        <m:t>ℝ</m:t>
                      </m:r>
                    </m:oMath>
                  </m:oMathPara>
                </a14:m>
                <a:endParaRPr lang="id-ID" sz="2000" b="1" dirty="0">
                  <a:solidFill>
                    <a:schemeClr val="tx1"/>
                  </a:solidFill>
                </a:endParaRPr>
              </a:p>
            </p:txBody>
          </p:sp>
        </mc:Choice>
        <mc:Fallback xmlns="">
          <p:sp>
            <p:nvSpPr>
              <p:cNvPr id="32" name="TextBox 31"/>
              <p:cNvSpPr txBox="1">
                <a:spLocks noRot="1" noChangeAspect="1" noMove="1" noResize="1" noEditPoints="1" noAdjustHandles="1" noChangeArrowheads="1" noChangeShapeType="1" noTextEdit="1"/>
              </p:cNvSpPr>
              <p:nvPr/>
            </p:nvSpPr>
            <p:spPr>
              <a:xfrm>
                <a:off x="3581400" y="5705445"/>
                <a:ext cx="1448923" cy="400110"/>
              </a:xfrm>
              <a:prstGeom prst="rect">
                <a:avLst/>
              </a:prstGeom>
              <a:blipFill>
                <a:blip r:embed="rId6"/>
                <a:stretch>
                  <a:fillRect/>
                </a:stretch>
              </a:blipFill>
            </p:spPr>
            <p:txBody>
              <a:bodyPr/>
              <a:lstStyle/>
              <a:p>
                <a:r>
                  <a:rPr lang="en-ID">
                    <a:noFill/>
                  </a:rPr>
                  <a:t> </a:t>
                </a:r>
              </a:p>
            </p:txBody>
          </p:sp>
        </mc:Fallback>
      </mc:AlternateContent>
    </p:spTree>
    <p:extLst>
      <p:ext uri="{BB962C8B-B14F-4D97-AF65-F5344CB8AC3E}">
        <p14:creationId xmlns:p14="http://schemas.microsoft.com/office/powerpoint/2010/main" val="311731659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111038" y="6287045"/>
            <a:ext cx="11956276" cy="552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9"/>
          <p:cNvPicPr>
            <a:picLocks noChangeAspect="1"/>
          </p:cNvPicPr>
          <p:nvPr/>
        </p:nvPicPr>
        <p:blipFill rotWithShape="1">
          <a:blip r:embed="rId3"/>
          <a:srcRect l="26203" t="42125" r="47786" b="48031"/>
          <a:stretch/>
        </p:blipFill>
        <p:spPr>
          <a:xfrm>
            <a:off x="52753" y="35170"/>
            <a:ext cx="4399201" cy="936000"/>
          </a:xfrm>
          <a:prstGeom prst="rect">
            <a:avLst/>
          </a:prstGeom>
        </p:spPr>
      </p:pic>
      <p:sp>
        <p:nvSpPr>
          <p:cNvPr id="7" name="AutoShape 2" descr="Image result for modern telecommunication tower transparan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D"/>
          </a:p>
        </p:txBody>
      </p:sp>
      <p:sp>
        <p:nvSpPr>
          <p:cNvPr id="23" name="Slide Number Placeholder 22"/>
          <p:cNvSpPr>
            <a:spLocks noGrp="1"/>
          </p:cNvSpPr>
          <p:nvPr>
            <p:ph type="sldNum" sz="quarter" idx="12"/>
          </p:nvPr>
        </p:nvSpPr>
        <p:spPr>
          <a:xfrm>
            <a:off x="9313984" y="6497030"/>
            <a:ext cx="2743200" cy="365125"/>
          </a:xfrm>
        </p:spPr>
        <p:txBody>
          <a:bodyPr/>
          <a:lstStyle/>
          <a:p>
            <a:fld id="{D219ED83-88B6-4A4C-9907-456FD1EA74C2}" type="slidenum">
              <a:rPr lang="en-ID" sz="1400" smtClean="0">
                <a:solidFill>
                  <a:schemeClr val="bg1"/>
                </a:solidFill>
                <a:latin typeface="Microsoft PhagsPa" panose="020B0502040204020203" pitchFamily="34" charset="0"/>
              </a:rPr>
              <a:t>13</a:t>
            </a:fld>
            <a:endParaRPr lang="en-ID" sz="1400" dirty="0">
              <a:solidFill>
                <a:schemeClr val="bg1"/>
              </a:solidFill>
              <a:latin typeface="Microsoft PhagsPa" panose="020B0502040204020203" pitchFamily="34" charset="0"/>
            </a:endParaRPr>
          </a:p>
        </p:txBody>
      </p:sp>
      <p:sp>
        <p:nvSpPr>
          <p:cNvPr id="24" name="Slide Number Placeholder 22"/>
          <p:cNvSpPr txBox="1">
            <a:spLocks/>
          </p:cNvSpPr>
          <p:nvPr/>
        </p:nvSpPr>
        <p:spPr>
          <a:xfrm>
            <a:off x="93193" y="6469823"/>
            <a:ext cx="652597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ID" sz="1300" dirty="0" smtClean="0">
                <a:solidFill>
                  <a:schemeClr val="bg1"/>
                </a:solidFill>
                <a:latin typeface="Microsoft PhagsPa" panose="020B0502040204020203" pitchFamily="34" charset="0"/>
              </a:rPr>
              <a:t>KODE DOSEN : NKC  / MATA KULIAH : PROBABILITAS &amp; STATISTIKA (MUH1F3)</a:t>
            </a:r>
            <a:endParaRPr lang="en-ID" sz="1300" dirty="0">
              <a:solidFill>
                <a:schemeClr val="bg1"/>
              </a:solidFill>
              <a:latin typeface="Microsoft PhagsPa" panose="020B0502040204020203" pitchFamily="34" charset="0"/>
            </a:endParaRPr>
          </a:p>
        </p:txBody>
      </p:sp>
      <p:sp>
        <p:nvSpPr>
          <p:cNvPr id="25" name="Rectangle 24"/>
          <p:cNvSpPr/>
          <p:nvPr/>
        </p:nvSpPr>
        <p:spPr>
          <a:xfrm>
            <a:off x="6181123" y="160338"/>
            <a:ext cx="5548507" cy="707886"/>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000" b="1" cap="none" spc="50" dirty="0" smtClean="0">
                <a:ln w="11430"/>
                <a:effectLst>
                  <a:outerShdw blurRad="76200" dist="50800" dir="5400000" algn="tl" rotWithShape="0">
                    <a:srgbClr val="000000">
                      <a:alpha val="65000"/>
                    </a:srgbClr>
                  </a:outerShdw>
                </a:effectLst>
              </a:rPr>
              <a:t>Axiomatic Probability </a:t>
            </a:r>
            <a:r>
              <a:rPr lang="en-US" sz="4000" b="1" spc="50" dirty="0" smtClean="0">
                <a:ln w="11430"/>
                <a:effectLst>
                  <a:outerShdw blurRad="76200" dist="50800" dir="5400000" algn="tl" rotWithShape="0">
                    <a:srgbClr val="000000">
                      <a:alpha val="65000"/>
                    </a:srgbClr>
                  </a:outerShdw>
                </a:effectLst>
              </a:rPr>
              <a:t>#2</a:t>
            </a:r>
            <a:endParaRPr lang="en-US" sz="4000" b="1" cap="none" spc="50" dirty="0">
              <a:ln w="11430"/>
              <a:effectLst>
                <a:outerShdw blurRad="76200" dist="50800" dir="5400000" algn="tl" rotWithShape="0">
                  <a:srgbClr val="000000">
                    <a:alpha val="65000"/>
                  </a:srgbClr>
                </a:outerShdw>
              </a:effectLst>
            </a:endParaRPr>
          </a:p>
        </p:txBody>
      </p:sp>
      <mc:AlternateContent xmlns:mc="http://schemas.openxmlformats.org/markup-compatibility/2006" xmlns:a14="http://schemas.microsoft.com/office/drawing/2010/main">
        <mc:Choice Requires="a14">
          <p:sp>
            <p:nvSpPr>
              <p:cNvPr id="15" name="Rounded Rectangular Callout 4"/>
              <p:cNvSpPr/>
              <p:nvPr/>
            </p:nvSpPr>
            <p:spPr>
              <a:xfrm>
                <a:off x="192375" y="975241"/>
                <a:ext cx="11763063" cy="5208858"/>
              </a:xfrm>
              <a:custGeom>
                <a:avLst/>
                <a:gdLst>
                  <a:gd name="connsiteX0" fmla="*/ 0 w 8534400"/>
                  <a:gd name="connsiteY0" fmla="*/ 794429 h 4766481"/>
                  <a:gd name="connsiteX1" fmla="*/ 794429 w 8534400"/>
                  <a:gd name="connsiteY1" fmla="*/ 0 h 4766481"/>
                  <a:gd name="connsiteX2" fmla="*/ 1422400 w 8534400"/>
                  <a:gd name="connsiteY2" fmla="*/ 0 h 4766481"/>
                  <a:gd name="connsiteX3" fmla="*/ 1422400 w 8534400"/>
                  <a:gd name="connsiteY3" fmla="*/ 0 h 4766481"/>
                  <a:gd name="connsiteX4" fmla="*/ 3556000 w 8534400"/>
                  <a:gd name="connsiteY4" fmla="*/ 0 h 4766481"/>
                  <a:gd name="connsiteX5" fmla="*/ 7739971 w 8534400"/>
                  <a:gd name="connsiteY5" fmla="*/ 0 h 4766481"/>
                  <a:gd name="connsiteX6" fmla="*/ 8534400 w 8534400"/>
                  <a:gd name="connsiteY6" fmla="*/ 794429 h 4766481"/>
                  <a:gd name="connsiteX7" fmla="*/ 8534400 w 8534400"/>
                  <a:gd name="connsiteY7" fmla="*/ 2780447 h 4766481"/>
                  <a:gd name="connsiteX8" fmla="*/ 8534400 w 8534400"/>
                  <a:gd name="connsiteY8" fmla="*/ 2780447 h 4766481"/>
                  <a:gd name="connsiteX9" fmla="*/ 8534400 w 8534400"/>
                  <a:gd name="connsiteY9" fmla="*/ 3972068 h 4766481"/>
                  <a:gd name="connsiteX10" fmla="*/ 8534400 w 8534400"/>
                  <a:gd name="connsiteY10" fmla="*/ 3972052 h 4766481"/>
                  <a:gd name="connsiteX11" fmla="*/ 7739971 w 8534400"/>
                  <a:gd name="connsiteY11" fmla="*/ 4766481 h 4766481"/>
                  <a:gd name="connsiteX12" fmla="*/ 3556000 w 8534400"/>
                  <a:gd name="connsiteY12" fmla="*/ 4766481 h 4766481"/>
                  <a:gd name="connsiteX13" fmla="*/ 2489228 w 8534400"/>
                  <a:gd name="connsiteY13" fmla="*/ 5362291 h 4766481"/>
                  <a:gd name="connsiteX14" fmla="*/ 1422400 w 8534400"/>
                  <a:gd name="connsiteY14" fmla="*/ 4766481 h 4766481"/>
                  <a:gd name="connsiteX15" fmla="*/ 794429 w 8534400"/>
                  <a:gd name="connsiteY15" fmla="*/ 4766481 h 4766481"/>
                  <a:gd name="connsiteX16" fmla="*/ 0 w 8534400"/>
                  <a:gd name="connsiteY16" fmla="*/ 3972052 h 4766481"/>
                  <a:gd name="connsiteX17" fmla="*/ 0 w 8534400"/>
                  <a:gd name="connsiteY17" fmla="*/ 3972068 h 4766481"/>
                  <a:gd name="connsiteX18" fmla="*/ 0 w 8534400"/>
                  <a:gd name="connsiteY18" fmla="*/ 2780447 h 4766481"/>
                  <a:gd name="connsiteX19" fmla="*/ 0 w 8534400"/>
                  <a:gd name="connsiteY19" fmla="*/ 2780447 h 4766481"/>
                  <a:gd name="connsiteX20" fmla="*/ 0 w 8534400"/>
                  <a:gd name="connsiteY20" fmla="*/ 794429 h 4766481"/>
                  <a:gd name="connsiteX0" fmla="*/ 0 w 8534400"/>
                  <a:gd name="connsiteY0" fmla="*/ 794429 h 5034745"/>
                  <a:gd name="connsiteX1" fmla="*/ 794429 w 8534400"/>
                  <a:gd name="connsiteY1" fmla="*/ 0 h 5034745"/>
                  <a:gd name="connsiteX2" fmla="*/ 1422400 w 8534400"/>
                  <a:gd name="connsiteY2" fmla="*/ 0 h 5034745"/>
                  <a:gd name="connsiteX3" fmla="*/ 1422400 w 8534400"/>
                  <a:gd name="connsiteY3" fmla="*/ 0 h 5034745"/>
                  <a:gd name="connsiteX4" fmla="*/ 3556000 w 8534400"/>
                  <a:gd name="connsiteY4" fmla="*/ 0 h 5034745"/>
                  <a:gd name="connsiteX5" fmla="*/ 7739971 w 8534400"/>
                  <a:gd name="connsiteY5" fmla="*/ 0 h 5034745"/>
                  <a:gd name="connsiteX6" fmla="*/ 8534400 w 8534400"/>
                  <a:gd name="connsiteY6" fmla="*/ 794429 h 5034745"/>
                  <a:gd name="connsiteX7" fmla="*/ 8534400 w 8534400"/>
                  <a:gd name="connsiteY7" fmla="*/ 2780447 h 5034745"/>
                  <a:gd name="connsiteX8" fmla="*/ 8534400 w 8534400"/>
                  <a:gd name="connsiteY8" fmla="*/ 2780447 h 5034745"/>
                  <a:gd name="connsiteX9" fmla="*/ 8534400 w 8534400"/>
                  <a:gd name="connsiteY9" fmla="*/ 3972068 h 5034745"/>
                  <a:gd name="connsiteX10" fmla="*/ 8534400 w 8534400"/>
                  <a:gd name="connsiteY10" fmla="*/ 3972052 h 5034745"/>
                  <a:gd name="connsiteX11" fmla="*/ 7739971 w 8534400"/>
                  <a:gd name="connsiteY11" fmla="*/ 4766481 h 5034745"/>
                  <a:gd name="connsiteX12" fmla="*/ 3556000 w 8534400"/>
                  <a:gd name="connsiteY12" fmla="*/ 4766481 h 5034745"/>
                  <a:gd name="connsiteX13" fmla="*/ 2448284 w 8534400"/>
                  <a:gd name="connsiteY13" fmla="*/ 5034745 h 5034745"/>
                  <a:gd name="connsiteX14" fmla="*/ 1422400 w 8534400"/>
                  <a:gd name="connsiteY14" fmla="*/ 4766481 h 5034745"/>
                  <a:gd name="connsiteX15" fmla="*/ 794429 w 8534400"/>
                  <a:gd name="connsiteY15" fmla="*/ 4766481 h 5034745"/>
                  <a:gd name="connsiteX16" fmla="*/ 0 w 8534400"/>
                  <a:gd name="connsiteY16" fmla="*/ 3972052 h 5034745"/>
                  <a:gd name="connsiteX17" fmla="*/ 0 w 8534400"/>
                  <a:gd name="connsiteY17" fmla="*/ 3972068 h 5034745"/>
                  <a:gd name="connsiteX18" fmla="*/ 0 w 8534400"/>
                  <a:gd name="connsiteY18" fmla="*/ 2780447 h 5034745"/>
                  <a:gd name="connsiteX19" fmla="*/ 0 w 8534400"/>
                  <a:gd name="connsiteY19" fmla="*/ 2780447 h 5034745"/>
                  <a:gd name="connsiteX20" fmla="*/ 0 w 8534400"/>
                  <a:gd name="connsiteY20" fmla="*/ 794429 h 5034745"/>
                  <a:gd name="connsiteX0" fmla="*/ 0 w 8534400"/>
                  <a:gd name="connsiteY0" fmla="*/ 794429 h 5034745"/>
                  <a:gd name="connsiteX1" fmla="*/ 535122 w 8534400"/>
                  <a:gd name="connsiteY1" fmla="*/ 13648 h 5034745"/>
                  <a:gd name="connsiteX2" fmla="*/ 1422400 w 8534400"/>
                  <a:gd name="connsiteY2" fmla="*/ 0 h 5034745"/>
                  <a:gd name="connsiteX3" fmla="*/ 1422400 w 8534400"/>
                  <a:gd name="connsiteY3" fmla="*/ 0 h 5034745"/>
                  <a:gd name="connsiteX4" fmla="*/ 3556000 w 8534400"/>
                  <a:gd name="connsiteY4" fmla="*/ 0 h 5034745"/>
                  <a:gd name="connsiteX5" fmla="*/ 7739971 w 8534400"/>
                  <a:gd name="connsiteY5" fmla="*/ 0 h 5034745"/>
                  <a:gd name="connsiteX6" fmla="*/ 8534400 w 8534400"/>
                  <a:gd name="connsiteY6" fmla="*/ 794429 h 5034745"/>
                  <a:gd name="connsiteX7" fmla="*/ 8534400 w 8534400"/>
                  <a:gd name="connsiteY7" fmla="*/ 2780447 h 5034745"/>
                  <a:gd name="connsiteX8" fmla="*/ 8534400 w 8534400"/>
                  <a:gd name="connsiteY8" fmla="*/ 2780447 h 5034745"/>
                  <a:gd name="connsiteX9" fmla="*/ 8534400 w 8534400"/>
                  <a:gd name="connsiteY9" fmla="*/ 3972068 h 5034745"/>
                  <a:gd name="connsiteX10" fmla="*/ 8534400 w 8534400"/>
                  <a:gd name="connsiteY10" fmla="*/ 3972052 h 5034745"/>
                  <a:gd name="connsiteX11" fmla="*/ 7739971 w 8534400"/>
                  <a:gd name="connsiteY11" fmla="*/ 4766481 h 5034745"/>
                  <a:gd name="connsiteX12" fmla="*/ 3556000 w 8534400"/>
                  <a:gd name="connsiteY12" fmla="*/ 4766481 h 5034745"/>
                  <a:gd name="connsiteX13" fmla="*/ 2448284 w 8534400"/>
                  <a:gd name="connsiteY13" fmla="*/ 5034745 h 5034745"/>
                  <a:gd name="connsiteX14" fmla="*/ 1422400 w 8534400"/>
                  <a:gd name="connsiteY14" fmla="*/ 4766481 h 5034745"/>
                  <a:gd name="connsiteX15" fmla="*/ 794429 w 8534400"/>
                  <a:gd name="connsiteY15" fmla="*/ 4766481 h 5034745"/>
                  <a:gd name="connsiteX16" fmla="*/ 0 w 8534400"/>
                  <a:gd name="connsiteY16" fmla="*/ 3972052 h 5034745"/>
                  <a:gd name="connsiteX17" fmla="*/ 0 w 8534400"/>
                  <a:gd name="connsiteY17" fmla="*/ 3972068 h 5034745"/>
                  <a:gd name="connsiteX18" fmla="*/ 0 w 8534400"/>
                  <a:gd name="connsiteY18" fmla="*/ 2780447 h 5034745"/>
                  <a:gd name="connsiteX19" fmla="*/ 0 w 8534400"/>
                  <a:gd name="connsiteY19" fmla="*/ 2780447 h 5034745"/>
                  <a:gd name="connsiteX20" fmla="*/ 0 w 8534400"/>
                  <a:gd name="connsiteY20" fmla="*/ 794429 h 5034745"/>
                  <a:gd name="connsiteX0" fmla="*/ 0 w 8534400"/>
                  <a:gd name="connsiteY0" fmla="*/ 603360 h 5034745"/>
                  <a:gd name="connsiteX1" fmla="*/ 535122 w 8534400"/>
                  <a:gd name="connsiteY1" fmla="*/ 13648 h 5034745"/>
                  <a:gd name="connsiteX2" fmla="*/ 1422400 w 8534400"/>
                  <a:gd name="connsiteY2" fmla="*/ 0 h 5034745"/>
                  <a:gd name="connsiteX3" fmla="*/ 1422400 w 8534400"/>
                  <a:gd name="connsiteY3" fmla="*/ 0 h 5034745"/>
                  <a:gd name="connsiteX4" fmla="*/ 3556000 w 8534400"/>
                  <a:gd name="connsiteY4" fmla="*/ 0 h 5034745"/>
                  <a:gd name="connsiteX5" fmla="*/ 7739971 w 8534400"/>
                  <a:gd name="connsiteY5" fmla="*/ 0 h 5034745"/>
                  <a:gd name="connsiteX6" fmla="*/ 8534400 w 8534400"/>
                  <a:gd name="connsiteY6" fmla="*/ 794429 h 5034745"/>
                  <a:gd name="connsiteX7" fmla="*/ 8534400 w 8534400"/>
                  <a:gd name="connsiteY7" fmla="*/ 2780447 h 5034745"/>
                  <a:gd name="connsiteX8" fmla="*/ 8534400 w 8534400"/>
                  <a:gd name="connsiteY8" fmla="*/ 2780447 h 5034745"/>
                  <a:gd name="connsiteX9" fmla="*/ 8534400 w 8534400"/>
                  <a:gd name="connsiteY9" fmla="*/ 3972068 h 5034745"/>
                  <a:gd name="connsiteX10" fmla="*/ 8534400 w 8534400"/>
                  <a:gd name="connsiteY10" fmla="*/ 3972052 h 5034745"/>
                  <a:gd name="connsiteX11" fmla="*/ 7739971 w 8534400"/>
                  <a:gd name="connsiteY11" fmla="*/ 4766481 h 5034745"/>
                  <a:gd name="connsiteX12" fmla="*/ 3556000 w 8534400"/>
                  <a:gd name="connsiteY12" fmla="*/ 4766481 h 5034745"/>
                  <a:gd name="connsiteX13" fmla="*/ 2448284 w 8534400"/>
                  <a:gd name="connsiteY13" fmla="*/ 5034745 h 5034745"/>
                  <a:gd name="connsiteX14" fmla="*/ 1422400 w 8534400"/>
                  <a:gd name="connsiteY14" fmla="*/ 4766481 h 5034745"/>
                  <a:gd name="connsiteX15" fmla="*/ 794429 w 8534400"/>
                  <a:gd name="connsiteY15" fmla="*/ 4766481 h 5034745"/>
                  <a:gd name="connsiteX16" fmla="*/ 0 w 8534400"/>
                  <a:gd name="connsiteY16" fmla="*/ 3972052 h 5034745"/>
                  <a:gd name="connsiteX17" fmla="*/ 0 w 8534400"/>
                  <a:gd name="connsiteY17" fmla="*/ 3972068 h 5034745"/>
                  <a:gd name="connsiteX18" fmla="*/ 0 w 8534400"/>
                  <a:gd name="connsiteY18" fmla="*/ 2780447 h 5034745"/>
                  <a:gd name="connsiteX19" fmla="*/ 0 w 8534400"/>
                  <a:gd name="connsiteY19" fmla="*/ 2780447 h 5034745"/>
                  <a:gd name="connsiteX20" fmla="*/ 0 w 8534400"/>
                  <a:gd name="connsiteY20" fmla="*/ 603360 h 5034745"/>
                  <a:gd name="connsiteX0" fmla="*/ 0 w 8534400"/>
                  <a:gd name="connsiteY0" fmla="*/ 603360 h 4770233"/>
                  <a:gd name="connsiteX1" fmla="*/ 535122 w 8534400"/>
                  <a:gd name="connsiteY1" fmla="*/ 13648 h 4770233"/>
                  <a:gd name="connsiteX2" fmla="*/ 1422400 w 8534400"/>
                  <a:gd name="connsiteY2" fmla="*/ 0 h 4770233"/>
                  <a:gd name="connsiteX3" fmla="*/ 1422400 w 8534400"/>
                  <a:gd name="connsiteY3" fmla="*/ 0 h 4770233"/>
                  <a:gd name="connsiteX4" fmla="*/ 3556000 w 8534400"/>
                  <a:gd name="connsiteY4" fmla="*/ 0 h 4770233"/>
                  <a:gd name="connsiteX5" fmla="*/ 7739971 w 8534400"/>
                  <a:gd name="connsiteY5" fmla="*/ 0 h 4770233"/>
                  <a:gd name="connsiteX6" fmla="*/ 8534400 w 8534400"/>
                  <a:gd name="connsiteY6" fmla="*/ 794429 h 4770233"/>
                  <a:gd name="connsiteX7" fmla="*/ 8534400 w 8534400"/>
                  <a:gd name="connsiteY7" fmla="*/ 2780447 h 4770233"/>
                  <a:gd name="connsiteX8" fmla="*/ 8534400 w 8534400"/>
                  <a:gd name="connsiteY8" fmla="*/ 2780447 h 4770233"/>
                  <a:gd name="connsiteX9" fmla="*/ 8534400 w 8534400"/>
                  <a:gd name="connsiteY9" fmla="*/ 3972068 h 4770233"/>
                  <a:gd name="connsiteX10" fmla="*/ 8534400 w 8534400"/>
                  <a:gd name="connsiteY10" fmla="*/ 3972052 h 4770233"/>
                  <a:gd name="connsiteX11" fmla="*/ 7739971 w 8534400"/>
                  <a:gd name="connsiteY11" fmla="*/ 4766481 h 4770233"/>
                  <a:gd name="connsiteX12" fmla="*/ 3556000 w 8534400"/>
                  <a:gd name="connsiteY12" fmla="*/ 4766481 h 4770233"/>
                  <a:gd name="connsiteX13" fmla="*/ 2407341 w 8534400"/>
                  <a:gd name="connsiteY13" fmla="*/ 4770233 h 4770233"/>
                  <a:gd name="connsiteX14" fmla="*/ 1422400 w 8534400"/>
                  <a:gd name="connsiteY14" fmla="*/ 4766481 h 4770233"/>
                  <a:gd name="connsiteX15" fmla="*/ 794429 w 8534400"/>
                  <a:gd name="connsiteY15" fmla="*/ 4766481 h 4770233"/>
                  <a:gd name="connsiteX16" fmla="*/ 0 w 8534400"/>
                  <a:gd name="connsiteY16" fmla="*/ 3972052 h 4770233"/>
                  <a:gd name="connsiteX17" fmla="*/ 0 w 8534400"/>
                  <a:gd name="connsiteY17" fmla="*/ 3972068 h 4770233"/>
                  <a:gd name="connsiteX18" fmla="*/ 0 w 8534400"/>
                  <a:gd name="connsiteY18" fmla="*/ 2780447 h 4770233"/>
                  <a:gd name="connsiteX19" fmla="*/ 0 w 8534400"/>
                  <a:gd name="connsiteY19" fmla="*/ 2780447 h 4770233"/>
                  <a:gd name="connsiteX20" fmla="*/ 0 w 8534400"/>
                  <a:gd name="connsiteY20" fmla="*/ 603360 h 4770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534400" h="4770233">
                    <a:moveTo>
                      <a:pt x="0" y="603360"/>
                    </a:moveTo>
                    <a:cubicBezTo>
                      <a:pt x="0" y="164609"/>
                      <a:pt x="96371" y="13648"/>
                      <a:pt x="535122" y="13648"/>
                    </a:cubicBezTo>
                    <a:lnTo>
                      <a:pt x="1422400" y="0"/>
                    </a:lnTo>
                    <a:lnTo>
                      <a:pt x="1422400" y="0"/>
                    </a:lnTo>
                    <a:lnTo>
                      <a:pt x="3556000" y="0"/>
                    </a:lnTo>
                    <a:lnTo>
                      <a:pt x="7739971" y="0"/>
                    </a:lnTo>
                    <a:cubicBezTo>
                      <a:pt x="8178722" y="0"/>
                      <a:pt x="8534400" y="355678"/>
                      <a:pt x="8534400" y="794429"/>
                    </a:cubicBezTo>
                    <a:lnTo>
                      <a:pt x="8534400" y="2780447"/>
                    </a:lnTo>
                    <a:lnTo>
                      <a:pt x="8534400" y="2780447"/>
                    </a:lnTo>
                    <a:lnTo>
                      <a:pt x="8534400" y="3972068"/>
                    </a:lnTo>
                    <a:lnTo>
                      <a:pt x="8534400" y="3972052"/>
                    </a:lnTo>
                    <a:cubicBezTo>
                      <a:pt x="8534400" y="4410803"/>
                      <a:pt x="8178722" y="4766481"/>
                      <a:pt x="7739971" y="4766481"/>
                    </a:cubicBezTo>
                    <a:lnTo>
                      <a:pt x="3556000" y="4766481"/>
                    </a:lnTo>
                    <a:lnTo>
                      <a:pt x="2407341" y="4770233"/>
                    </a:lnTo>
                    <a:lnTo>
                      <a:pt x="1422400" y="4766481"/>
                    </a:lnTo>
                    <a:lnTo>
                      <a:pt x="794429" y="4766481"/>
                    </a:lnTo>
                    <a:cubicBezTo>
                      <a:pt x="355678" y="4766481"/>
                      <a:pt x="0" y="4410803"/>
                      <a:pt x="0" y="3972052"/>
                    </a:cubicBezTo>
                    <a:lnTo>
                      <a:pt x="0" y="3972068"/>
                    </a:lnTo>
                    <a:lnTo>
                      <a:pt x="0" y="2780447"/>
                    </a:lnTo>
                    <a:lnTo>
                      <a:pt x="0" y="2780447"/>
                    </a:lnTo>
                    <a:lnTo>
                      <a:pt x="0" y="603360"/>
                    </a:lnTo>
                    <a:close/>
                  </a:path>
                </a:pathLst>
              </a:custGeom>
              <a:noFill/>
              <a:ln w="57150" cap="sq" cmpd="tri">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11125" defTabSz="568325">
                  <a:lnSpc>
                    <a:spcPct val="200000"/>
                  </a:lnSpc>
                  <a:buNone/>
                </a:pPr>
                <a:r>
                  <a:rPr lang="en-US" sz="2000" dirty="0" smtClean="0">
                    <a:solidFill>
                      <a:schemeClr val="tx1"/>
                    </a:solidFill>
                  </a:rPr>
                  <a:t>Let </a:t>
                </a:r>
                <a:r>
                  <a:rPr lang="el-GR" sz="2000" b="1" dirty="0" smtClean="0">
                    <a:solidFill>
                      <a:schemeClr val="tx1"/>
                    </a:solidFill>
                  </a:rPr>
                  <a:t>Ω</a:t>
                </a:r>
                <a:r>
                  <a:rPr lang="en-US" sz="2000" dirty="0" smtClean="0">
                    <a:solidFill>
                      <a:schemeClr val="tx1"/>
                    </a:solidFill>
                  </a:rPr>
                  <a:t> be a given sample space and </a:t>
                </a:r>
                <a:r>
                  <a:rPr lang="en-US" sz="2000" b="1" dirty="0" smtClean="0">
                    <a:solidFill>
                      <a:schemeClr val="tx1"/>
                    </a:solidFill>
                  </a:rPr>
                  <a:t>𝔅</a:t>
                </a:r>
                <a:r>
                  <a:rPr lang="en-US" sz="2000" dirty="0" smtClean="0">
                    <a:solidFill>
                      <a:schemeClr val="tx1"/>
                    </a:solidFill>
                  </a:rPr>
                  <a:t> the corresponding event space.  A probability function P is a real-valued function with domain </a:t>
                </a:r>
                <a:r>
                  <a:rPr lang="en-US" sz="2000" b="1" dirty="0">
                    <a:solidFill>
                      <a:schemeClr val="tx1"/>
                    </a:solidFill>
                  </a:rPr>
                  <a:t>𝔅</a:t>
                </a:r>
                <a:r>
                  <a:rPr lang="en-US" sz="2000" dirty="0" smtClean="0">
                    <a:solidFill>
                      <a:schemeClr val="tx1"/>
                    </a:solidFill>
                  </a:rPr>
                  <a:t> such that :</a:t>
                </a:r>
              </a:p>
              <a:p>
                <a:pPr marL="285750" indent="-285750">
                  <a:lnSpc>
                    <a:spcPct val="200000"/>
                  </a:lnSpc>
                  <a:buFont typeface="Wingdings" pitchFamily="2" charset="2"/>
                  <a:buChar char="q"/>
                </a:pPr>
                <a:r>
                  <a:rPr lang="en-US" sz="1600" b="1" u="sng" dirty="0" smtClean="0">
                    <a:solidFill>
                      <a:schemeClr val="tx1"/>
                    </a:solidFill>
                  </a:rPr>
                  <a:t>AXIOM 1. </a:t>
                </a:r>
                <a:endParaRPr lang="en-US" sz="1600" dirty="0" smtClean="0">
                  <a:solidFill>
                    <a:schemeClr val="tx1"/>
                  </a:solidFill>
                </a:endParaRPr>
              </a:p>
              <a:p>
                <a:pPr marL="285750" indent="-285750">
                  <a:lnSpc>
                    <a:spcPct val="200000"/>
                  </a:lnSpc>
                  <a:buFont typeface="Wingdings" pitchFamily="2" charset="2"/>
                  <a:buChar char="q"/>
                </a:pPr>
                <a:r>
                  <a:rPr lang="en-US" sz="1600" b="1" u="sng" dirty="0" smtClean="0">
                    <a:solidFill>
                      <a:schemeClr val="tx1"/>
                    </a:solidFill>
                  </a:rPr>
                  <a:t>AXIOM 2.</a:t>
                </a:r>
                <a:endParaRPr lang="en-US" sz="1600" dirty="0" smtClean="0">
                  <a:solidFill>
                    <a:schemeClr val="tx1"/>
                  </a:solidFill>
                </a:endParaRPr>
              </a:p>
              <a:p>
                <a:pPr marL="285750" indent="-285750">
                  <a:lnSpc>
                    <a:spcPct val="200000"/>
                  </a:lnSpc>
                  <a:buFont typeface="Wingdings" pitchFamily="2" charset="2"/>
                  <a:buChar char="q"/>
                </a:pPr>
                <a:r>
                  <a:rPr lang="en-US" sz="1600" b="1" u="sng" dirty="0" smtClean="0">
                    <a:solidFill>
                      <a:schemeClr val="tx1"/>
                    </a:solidFill>
                  </a:rPr>
                  <a:t>AXIOM </a:t>
                </a:r>
                <a:r>
                  <a:rPr lang="en-US" sz="1600" b="1" dirty="0" smtClean="0">
                    <a:solidFill>
                      <a:schemeClr val="tx1"/>
                    </a:solidFill>
                  </a:rPr>
                  <a:t>3.        </a:t>
                </a:r>
                <a:r>
                  <a:rPr lang="en-US" sz="2000" i="1" dirty="0" smtClean="0">
                    <a:solidFill>
                      <a:schemeClr val="tx1"/>
                    </a:solidFill>
                  </a:rPr>
                  <a:t>If                           are MEE (members of</a:t>
                </a:r>
                <a:r>
                  <a:rPr lang="id-ID" sz="2000" i="1" dirty="0" smtClean="0">
                    <a:solidFill>
                      <a:schemeClr val="tx1"/>
                    </a:solidFill>
                  </a:rPr>
                  <a:t> </a:t>
                </a:r>
                <a:r>
                  <a:rPr lang="en-US" sz="2000" b="1" dirty="0" smtClean="0">
                    <a:solidFill>
                      <a:schemeClr val="tx1"/>
                    </a:solidFill>
                  </a:rPr>
                  <a:t>𝔅</a:t>
                </a:r>
                <a:r>
                  <a:rPr lang="id-ID" sz="2000" i="1" dirty="0" smtClean="0">
                    <a:solidFill>
                      <a:schemeClr val="tx1"/>
                    </a:solidFill>
                  </a:rPr>
                  <a:t> </a:t>
                </a:r>
                <a:r>
                  <a:rPr lang="en-US" sz="2000" i="1" dirty="0" smtClean="0">
                    <a:solidFill>
                      <a:schemeClr val="tx1"/>
                    </a:solidFill>
                  </a:rPr>
                  <a:t>), then </a:t>
                </a:r>
              </a:p>
              <a:p>
                <a:pPr marL="1979613" indent="-803275">
                  <a:lnSpc>
                    <a:spcPct val="150000"/>
                  </a:lnSpc>
                </a:pPr>
                <a14:m>
                  <m:oMathPara xmlns:m="http://schemas.openxmlformats.org/officeDocument/2006/math">
                    <m:oMathParaPr>
                      <m:jc m:val="left"/>
                    </m:oMathParaPr>
                    <m:oMath xmlns:m="http://schemas.openxmlformats.org/officeDocument/2006/math">
                      <m:r>
                        <a:rPr lang="en-US" sz="2400" b="1" i="1" smtClean="0">
                          <a:solidFill>
                            <a:srgbClr val="FF0000"/>
                          </a:solidFill>
                          <a:latin typeface="Cambria Math"/>
                        </a:rPr>
                        <m:t>𝑷</m:t>
                      </m:r>
                      <m:r>
                        <a:rPr lang="en-US" sz="2400" b="1" i="1" smtClean="0">
                          <a:solidFill>
                            <a:srgbClr val="FF0000"/>
                          </a:solidFill>
                          <a:latin typeface="Cambria Math"/>
                        </a:rPr>
                        <m:t> </m:t>
                      </m:r>
                      <m:d>
                        <m:dPr>
                          <m:ctrlPr>
                            <a:rPr lang="en-US" sz="2400" b="1" i="1" smtClean="0">
                              <a:solidFill>
                                <a:srgbClr val="FF0000"/>
                              </a:solidFill>
                              <a:latin typeface="Cambria Math" panose="02040503050406030204" pitchFamily="18" charset="0"/>
                            </a:rPr>
                          </m:ctrlPr>
                        </m:dPr>
                        <m:e>
                          <m:nary>
                            <m:naryPr>
                              <m:chr m:val="⋃"/>
                              <m:ctrlPr>
                                <a:rPr lang="en-US" sz="2400" b="1" i="1" smtClean="0">
                                  <a:solidFill>
                                    <a:srgbClr val="FF0000"/>
                                  </a:solidFill>
                                  <a:latin typeface="Cambria Math" panose="02040503050406030204" pitchFamily="18" charset="0"/>
                                </a:rPr>
                              </m:ctrlPr>
                            </m:naryPr>
                            <m:sub>
                              <m:r>
                                <m:rPr>
                                  <m:brk m:alnAt="23"/>
                                </m:rPr>
                                <a:rPr lang="en-US" sz="2400" b="1" i="1" smtClean="0">
                                  <a:solidFill>
                                    <a:srgbClr val="FF0000"/>
                                  </a:solidFill>
                                  <a:latin typeface="Cambria Math"/>
                                </a:rPr>
                                <m:t>𝒋</m:t>
                              </m:r>
                              <m:r>
                                <a:rPr lang="en-US" sz="2400" b="1" i="1" smtClean="0">
                                  <a:solidFill>
                                    <a:srgbClr val="FF0000"/>
                                  </a:solidFill>
                                  <a:latin typeface="Cambria Math"/>
                                </a:rPr>
                                <m:t>=</m:t>
                              </m:r>
                              <m:r>
                                <a:rPr lang="en-US" sz="2400" b="1" i="1" smtClean="0">
                                  <a:solidFill>
                                    <a:srgbClr val="FF0000"/>
                                  </a:solidFill>
                                  <a:latin typeface="Cambria Math"/>
                                </a:rPr>
                                <m:t>𝟏</m:t>
                              </m:r>
                            </m:sub>
                            <m:sup>
                              <m:r>
                                <a:rPr lang="en-US" sz="2400" b="1" i="1" smtClean="0">
                                  <a:solidFill>
                                    <a:srgbClr val="FF0000"/>
                                  </a:solidFill>
                                  <a:latin typeface="Cambria Math"/>
                                  <a:ea typeface="Cambria Math"/>
                                </a:rPr>
                                <m:t>∞</m:t>
                              </m:r>
                            </m:sup>
                            <m:e>
                              <m:sSub>
                                <m:sSubPr>
                                  <m:ctrlPr>
                                    <a:rPr lang="en-US" sz="2400" b="1" i="1" smtClean="0">
                                      <a:solidFill>
                                        <a:srgbClr val="FF0000"/>
                                      </a:solidFill>
                                      <a:latin typeface="Cambria Math" panose="02040503050406030204" pitchFamily="18" charset="0"/>
                                    </a:rPr>
                                  </m:ctrlPr>
                                </m:sSubPr>
                                <m:e>
                                  <m:r>
                                    <a:rPr lang="en-US" sz="2400" b="1" i="1" smtClean="0">
                                      <a:solidFill>
                                        <a:srgbClr val="FF0000"/>
                                      </a:solidFill>
                                      <a:latin typeface="Cambria Math"/>
                                    </a:rPr>
                                    <m:t>𝑨</m:t>
                                  </m:r>
                                </m:e>
                                <m:sub>
                                  <m:r>
                                    <a:rPr lang="en-US" sz="2400" b="1" i="1" smtClean="0">
                                      <a:solidFill>
                                        <a:srgbClr val="FF0000"/>
                                      </a:solidFill>
                                      <a:latin typeface="Cambria Math"/>
                                    </a:rPr>
                                    <m:t>𝒋</m:t>
                                  </m:r>
                                </m:sub>
                              </m:sSub>
                            </m:e>
                          </m:nary>
                        </m:e>
                      </m:d>
                      <m:r>
                        <a:rPr lang="en-US" sz="2400" b="1" i="1" smtClean="0">
                          <a:solidFill>
                            <a:srgbClr val="FF0000"/>
                          </a:solidFill>
                          <a:latin typeface="Cambria Math"/>
                        </a:rPr>
                        <m:t>=</m:t>
                      </m:r>
                      <m:nary>
                        <m:naryPr>
                          <m:chr m:val="∑"/>
                          <m:ctrlPr>
                            <a:rPr lang="en-US" sz="2400" b="1" i="1" smtClean="0">
                              <a:solidFill>
                                <a:srgbClr val="FF0000"/>
                              </a:solidFill>
                              <a:latin typeface="Cambria Math" panose="02040503050406030204" pitchFamily="18" charset="0"/>
                            </a:rPr>
                          </m:ctrlPr>
                        </m:naryPr>
                        <m:sub>
                          <m:r>
                            <m:rPr>
                              <m:brk m:alnAt="23"/>
                            </m:rPr>
                            <a:rPr lang="en-US" sz="2400" b="1" i="1" smtClean="0">
                              <a:solidFill>
                                <a:srgbClr val="FF0000"/>
                              </a:solidFill>
                              <a:latin typeface="Cambria Math"/>
                            </a:rPr>
                            <m:t>𝒋</m:t>
                          </m:r>
                          <m:r>
                            <a:rPr lang="en-US" sz="2400" b="1" i="1" smtClean="0">
                              <a:solidFill>
                                <a:srgbClr val="FF0000"/>
                              </a:solidFill>
                              <a:latin typeface="Cambria Math"/>
                            </a:rPr>
                            <m:t>=</m:t>
                          </m:r>
                          <m:r>
                            <a:rPr lang="en-US" sz="2400" b="1" i="1" smtClean="0">
                              <a:solidFill>
                                <a:srgbClr val="FF0000"/>
                              </a:solidFill>
                              <a:latin typeface="Cambria Math"/>
                            </a:rPr>
                            <m:t>𝟏</m:t>
                          </m:r>
                        </m:sub>
                        <m:sup>
                          <m:r>
                            <a:rPr lang="en-US" sz="2400" b="1" i="1" smtClean="0">
                              <a:solidFill>
                                <a:srgbClr val="FF0000"/>
                              </a:solidFill>
                              <a:latin typeface="Cambria Math"/>
                              <a:ea typeface="Cambria Math"/>
                            </a:rPr>
                            <m:t>∞</m:t>
                          </m:r>
                        </m:sup>
                        <m:e>
                          <m:r>
                            <a:rPr lang="en-US" sz="2400" b="1" i="1" smtClean="0">
                              <a:solidFill>
                                <a:srgbClr val="FF0000"/>
                              </a:solidFill>
                              <a:latin typeface="Cambria Math"/>
                            </a:rPr>
                            <m:t>𝑷</m:t>
                          </m:r>
                          <m:r>
                            <a:rPr lang="en-US" sz="2400" b="1" i="1" smtClean="0">
                              <a:solidFill>
                                <a:srgbClr val="FF0000"/>
                              </a:solidFill>
                              <a:latin typeface="Cambria Math"/>
                            </a:rPr>
                            <m:t>(</m:t>
                          </m:r>
                          <m:sSub>
                            <m:sSubPr>
                              <m:ctrlPr>
                                <a:rPr lang="en-US" sz="2400" b="1" i="1" smtClean="0">
                                  <a:solidFill>
                                    <a:srgbClr val="FF0000"/>
                                  </a:solidFill>
                                  <a:latin typeface="Cambria Math" panose="02040503050406030204" pitchFamily="18" charset="0"/>
                                </a:rPr>
                              </m:ctrlPr>
                            </m:sSubPr>
                            <m:e>
                              <m:r>
                                <a:rPr lang="en-US" sz="2400" b="1" i="1" smtClean="0">
                                  <a:solidFill>
                                    <a:srgbClr val="FF0000"/>
                                  </a:solidFill>
                                  <a:latin typeface="Cambria Math"/>
                                </a:rPr>
                                <m:t>𝑨</m:t>
                              </m:r>
                            </m:e>
                            <m:sub>
                              <m:r>
                                <a:rPr lang="en-US" sz="2400" b="1" i="1" smtClean="0">
                                  <a:solidFill>
                                    <a:srgbClr val="FF0000"/>
                                  </a:solidFill>
                                  <a:latin typeface="Cambria Math"/>
                                </a:rPr>
                                <m:t>𝒋</m:t>
                              </m:r>
                            </m:sub>
                          </m:sSub>
                          <m:r>
                            <a:rPr lang="en-US" sz="2400" b="1" i="1" smtClean="0">
                              <a:solidFill>
                                <a:srgbClr val="FF0000"/>
                              </a:solidFill>
                              <a:latin typeface="Cambria Math"/>
                            </a:rPr>
                            <m:t>)</m:t>
                          </m:r>
                        </m:e>
                      </m:nary>
                    </m:oMath>
                  </m:oMathPara>
                </a14:m>
                <a:endParaRPr lang="en-US" sz="2000" b="1" dirty="0" smtClean="0">
                  <a:solidFill>
                    <a:schemeClr val="tx1"/>
                  </a:solidFill>
                </a:endParaRPr>
              </a:p>
              <a:p>
                <a:pPr algn="ctr">
                  <a:lnSpc>
                    <a:spcPct val="200000"/>
                  </a:lnSpc>
                </a:pPr>
                <a:r>
                  <a:rPr lang="en-US" sz="2000" b="1" dirty="0" smtClean="0">
                    <a:solidFill>
                      <a:srgbClr val="00B0F0"/>
                    </a:solidFill>
                  </a:rPr>
                  <a:t>-- The triple (	</a:t>
                </a:r>
                <a:r>
                  <a:rPr lang="el-GR" sz="2000" b="1" dirty="0" smtClean="0">
                    <a:solidFill>
                      <a:srgbClr val="00B0F0"/>
                    </a:solidFill>
                  </a:rPr>
                  <a:t>Ω</a:t>
                </a:r>
                <a:r>
                  <a:rPr lang="en-US" sz="2000" b="1" dirty="0" smtClean="0">
                    <a:solidFill>
                      <a:srgbClr val="00B0F0"/>
                    </a:solidFill>
                  </a:rPr>
                  <a:t>, 𝔅, P) is called a Probability </a:t>
                </a:r>
                <a:r>
                  <a:rPr lang="en-US" sz="2000" b="1" dirty="0">
                    <a:solidFill>
                      <a:srgbClr val="00B0F0"/>
                    </a:solidFill>
                  </a:rPr>
                  <a:t>S</a:t>
                </a:r>
                <a:r>
                  <a:rPr lang="en-US" sz="2000" b="1" dirty="0" smtClean="0">
                    <a:solidFill>
                      <a:srgbClr val="00B0F0"/>
                    </a:solidFill>
                  </a:rPr>
                  <a:t>pace --</a:t>
                </a:r>
                <a:endParaRPr lang="en-US" sz="2000" b="1" dirty="0">
                  <a:solidFill>
                    <a:srgbClr val="00B0F0"/>
                  </a:solidFill>
                </a:endParaRPr>
              </a:p>
            </p:txBody>
          </p:sp>
        </mc:Choice>
        <mc:Fallback xmlns="">
          <p:sp>
            <p:nvSpPr>
              <p:cNvPr id="15" name="Rounded Rectangular Callout 4"/>
              <p:cNvSpPr>
                <a:spLocks noRot="1" noChangeAspect="1" noMove="1" noResize="1" noEditPoints="1" noAdjustHandles="1" noChangeArrowheads="1" noChangeShapeType="1" noTextEdit="1"/>
              </p:cNvSpPr>
              <p:nvPr/>
            </p:nvSpPr>
            <p:spPr>
              <a:xfrm>
                <a:off x="192375" y="975241"/>
                <a:ext cx="11763063" cy="5208858"/>
              </a:xfrm>
              <a:custGeom>
                <a:avLst/>
                <a:gdLst>
                  <a:gd name="connsiteX0" fmla="*/ 0 w 8534400"/>
                  <a:gd name="connsiteY0" fmla="*/ 794429 h 4766481"/>
                  <a:gd name="connsiteX1" fmla="*/ 794429 w 8534400"/>
                  <a:gd name="connsiteY1" fmla="*/ 0 h 4766481"/>
                  <a:gd name="connsiteX2" fmla="*/ 1422400 w 8534400"/>
                  <a:gd name="connsiteY2" fmla="*/ 0 h 4766481"/>
                  <a:gd name="connsiteX3" fmla="*/ 1422400 w 8534400"/>
                  <a:gd name="connsiteY3" fmla="*/ 0 h 4766481"/>
                  <a:gd name="connsiteX4" fmla="*/ 3556000 w 8534400"/>
                  <a:gd name="connsiteY4" fmla="*/ 0 h 4766481"/>
                  <a:gd name="connsiteX5" fmla="*/ 7739971 w 8534400"/>
                  <a:gd name="connsiteY5" fmla="*/ 0 h 4766481"/>
                  <a:gd name="connsiteX6" fmla="*/ 8534400 w 8534400"/>
                  <a:gd name="connsiteY6" fmla="*/ 794429 h 4766481"/>
                  <a:gd name="connsiteX7" fmla="*/ 8534400 w 8534400"/>
                  <a:gd name="connsiteY7" fmla="*/ 2780447 h 4766481"/>
                  <a:gd name="connsiteX8" fmla="*/ 8534400 w 8534400"/>
                  <a:gd name="connsiteY8" fmla="*/ 2780447 h 4766481"/>
                  <a:gd name="connsiteX9" fmla="*/ 8534400 w 8534400"/>
                  <a:gd name="connsiteY9" fmla="*/ 3972068 h 4766481"/>
                  <a:gd name="connsiteX10" fmla="*/ 8534400 w 8534400"/>
                  <a:gd name="connsiteY10" fmla="*/ 3972052 h 4766481"/>
                  <a:gd name="connsiteX11" fmla="*/ 7739971 w 8534400"/>
                  <a:gd name="connsiteY11" fmla="*/ 4766481 h 4766481"/>
                  <a:gd name="connsiteX12" fmla="*/ 3556000 w 8534400"/>
                  <a:gd name="connsiteY12" fmla="*/ 4766481 h 4766481"/>
                  <a:gd name="connsiteX13" fmla="*/ 2489228 w 8534400"/>
                  <a:gd name="connsiteY13" fmla="*/ 5362291 h 4766481"/>
                  <a:gd name="connsiteX14" fmla="*/ 1422400 w 8534400"/>
                  <a:gd name="connsiteY14" fmla="*/ 4766481 h 4766481"/>
                  <a:gd name="connsiteX15" fmla="*/ 794429 w 8534400"/>
                  <a:gd name="connsiteY15" fmla="*/ 4766481 h 4766481"/>
                  <a:gd name="connsiteX16" fmla="*/ 0 w 8534400"/>
                  <a:gd name="connsiteY16" fmla="*/ 3972052 h 4766481"/>
                  <a:gd name="connsiteX17" fmla="*/ 0 w 8534400"/>
                  <a:gd name="connsiteY17" fmla="*/ 3972068 h 4766481"/>
                  <a:gd name="connsiteX18" fmla="*/ 0 w 8534400"/>
                  <a:gd name="connsiteY18" fmla="*/ 2780447 h 4766481"/>
                  <a:gd name="connsiteX19" fmla="*/ 0 w 8534400"/>
                  <a:gd name="connsiteY19" fmla="*/ 2780447 h 4766481"/>
                  <a:gd name="connsiteX20" fmla="*/ 0 w 8534400"/>
                  <a:gd name="connsiteY20" fmla="*/ 794429 h 4766481"/>
                  <a:gd name="connsiteX0" fmla="*/ 0 w 8534400"/>
                  <a:gd name="connsiteY0" fmla="*/ 794429 h 5034745"/>
                  <a:gd name="connsiteX1" fmla="*/ 794429 w 8534400"/>
                  <a:gd name="connsiteY1" fmla="*/ 0 h 5034745"/>
                  <a:gd name="connsiteX2" fmla="*/ 1422400 w 8534400"/>
                  <a:gd name="connsiteY2" fmla="*/ 0 h 5034745"/>
                  <a:gd name="connsiteX3" fmla="*/ 1422400 w 8534400"/>
                  <a:gd name="connsiteY3" fmla="*/ 0 h 5034745"/>
                  <a:gd name="connsiteX4" fmla="*/ 3556000 w 8534400"/>
                  <a:gd name="connsiteY4" fmla="*/ 0 h 5034745"/>
                  <a:gd name="connsiteX5" fmla="*/ 7739971 w 8534400"/>
                  <a:gd name="connsiteY5" fmla="*/ 0 h 5034745"/>
                  <a:gd name="connsiteX6" fmla="*/ 8534400 w 8534400"/>
                  <a:gd name="connsiteY6" fmla="*/ 794429 h 5034745"/>
                  <a:gd name="connsiteX7" fmla="*/ 8534400 w 8534400"/>
                  <a:gd name="connsiteY7" fmla="*/ 2780447 h 5034745"/>
                  <a:gd name="connsiteX8" fmla="*/ 8534400 w 8534400"/>
                  <a:gd name="connsiteY8" fmla="*/ 2780447 h 5034745"/>
                  <a:gd name="connsiteX9" fmla="*/ 8534400 w 8534400"/>
                  <a:gd name="connsiteY9" fmla="*/ 3972068 h 5034745"/>
                  <a:gd name="connsiteX10" fmla="*/ 8534400 w 8534400"/>
                  <a:gd name="connsiteY10" fmla="*/ 3972052 h 5034745"/>
                  <a:gd name="connsiteX11" fmla="*/ 7739971 w 8534400"/>
                  <a:gd name="connsiteY11" fmla="*/ 4766481 h 5034745"/>
                  <a:gd name="connsiteX12" fmla="*/ 3556000 w 8534400"/>
                  <a:gd name="connsiteY12" fmla="*/ 4766481 h 5034745"/>
                  <a:gd name="connsiteX13" fmla="*/ 2448284 w 8534400"/>
                  <a:gd name="connsiteY13" fmla="*/ 5034745 h 5034745"/>
                  <a:gd name="connsiteX14" fmla="*/ 1422400 w 8534400"/>
                  <a:gd name="connsiteY14" fmla="*/ 4766481 h 5034745"/>
                  <a:gd name="connsiteX15" fmla="*/ 794429 w 8534400"/>
                  <a:gd name="connsiteY15" fmla="*/ 4766481 h 5034745"/>
                  <a:gd name="connsiteX16" fmla="*/ 0 w 8534400"/>
                  <a:gd name="connsiteY16" fmla="*/ 3972052 h 5034745"/>
                  <a:gd name="connsiteX17" fmla="*/ 0 w 8534400"/>
                  <a:gd name="connsiteY17" fmla="*/ 3972068 h 5034745"/>
                  <a:gd name="connsiteX18" fmla="*/ 0 w 8534400"/>
                  <a:gd name="connsiteY18" fmla="*/ 2780447 h 5034745"/>
                  <a:gd name="connsiteX19" fmla="*/ 0 w 8534400"/>
                  <a:gd name="connsiteY19" fmla="*/ 2780447 h 5034745"/>
                  <a:gd name="connsiteX20" fmla="*/ 0 w 8534400"/>
                  <a:gd name="connsiteY20" fmla="*/ 794429 h 5034745"/>
                  <a:gd name="connsiteX0" fmla="*/ 0 w 8534400"/>
                  <a:gd name="connsiteY0" fmla="*/ 794429 h 5034745"/>
                  <a:gd name="connsiteX1" fmla="*/ 535122 w 8534400"/>
                  <a:gd name="connsiteY1" fmla="*/ 13648 h 5034745"/>
                  <a:gd name="connsiteX2" fmla="*/ 1422400 w 8534400"/>
                  <a:gd name="connsiteY2" fmla="*/ 0 h 5034745"/>
                  <a:gd name="connsiteX3" fmla="*/ 1422400 w 8534400"/>
                  <a:gd name="connsiteY3" fmla="*/ 0 h 5034745"/>
                  <a:gd name="connsiteX4" fmla="*/ 3556000 w 8534400"/>
                  <a:gd name="connsiteY4" fmla="*/ 0 h 5034745"/>
                  <a:gd name="connsiteX5" fmla="*/ 7739971 w 8534400"/>
                  <a:gd name="connsiteY5" fmla="*/ 0 h 5034745"/>
                  <a:gd name="connsiteX6" fmla="*/ 8534400 w 8534400"/>
                  <a:gd name="connsiteY6" fmla="*/ 794429 h 5034745"/>
                  <a:gd name="connsiteX7" fmla="*/ 8534400 w 8534400"/>
                  <a:gd name="connsiteY7" fmla="*/ 2780447 h 5034745"/>
                  <a:gd name="connsiteX8" fmla="*/ 8534400 w 8534400"/>
                  <a:gd name="connsiteY8" fmla="*/ 2780447 h 5034745"/>
                  <a:gd name="connsiteX9" fmla="*/ 8534400 w 8534400"/>
                  <a:gd name="connsiteY9" fmla="*/ 3972068 h 5034745"/>
                  <a:gd name="connsiteX10" fmla="*/ 8534400 w 8534400"/>
                  <a:gd name="connsiteY10" fmla="*/ 3972052 h 5034745"/>
                  <a:gd name="connsiteX11" fmla="*/ 7739971 w 8534400"/>
                  <a:gd name="connsiteY11" fmla="*/ 4766481 h 5034745"/>
                  <a:gd name="connsiteX12" fmla="*/ 3556000 w 8534400"/>
                  <a:gd name="connsiteY12" fmla="*/ 4766481 h 5034745"/>
                  <a:gd name="connsiteX13" fmla="*/ 2448284 w 8534400"/>
                  <a:gd name="connsiteY13" fmla="*/ 5034745 h 5034745"/>
                  <a:gd name="connsiteX14" fmla="*/ 1422400 w 8534400"/>
                  <a:gd name="connsiteY14" fmla="*/ 4766481 h 5034745"/>
                  <a:gd name="connsiteX15" fmla="*/ 794429 w 8534400"/>
                  <a:gd name="connsiteY15" fmla="*/ 4766481 h 5034745"/>
                  <a:gd name="connsiteX16" fmla="*/ 0 w 8534400"/>
                  <a:gd name="connsiteY16" fmla="*/ 3972052 h 5034745"/>
                  <a:gd name="connsiteX17" fmla="*/ 0 w 8534400"/>
                  <a:gd name="connsiteY17" fmla="*/ 3972068 h 5034745"/>
                  <a:gd name="connsiteX18" fmla="*/ 0 w 8534400"/>
                  <a:gd name="connsiteY18" fmla="*/ 2780447 h 5034745"/>
                  <a:gd name="connsiteX19" fmla="*/ 0 w 8534400"/>
                  <a:gd name="connsiteY19" fmla="*/ 2780447 h 5034745"/>
                  <a:gd name="connsiteX20" fmla="*/ 0 w 8534400"/>
                  <a:gd name="connsiteY20" fmla="*/ 794429 h 5034745"/>
                  <a:gd name="connsiteX0" fmla="*/ 0 w 8534400"/>
                  <a:gd name="connsiteY0" fmla="*/ 603360 h 5034745"/>
                  <a:gd name="connsiteX1" fmla="*/ 535122 w 8534400"/>
                  <a:gd name="connsiteY1" fmla="*/ 13648 h 5034745"/>
                  <a:gd name="connsiteX2" fmla="*/ 1422400 w 8534400"/>
                  <a:gd name="connsiteY2" fmla="*/ 0 h 5034745"/>
                  <a:gd name="connsiteX3" fmla="*/ 1422400 w 8534400"/>
                  <a:gd name="connsiteY3" fmla="*/ 0 h 5034745"/>
                  <a:gd name="connsiteX4" fmla="*/ 3556000 w 8534400"/>
                  <a:gd name="connsiteY4" fmla="*/ 0 h 5034745"/>
                  <a:gd name="connsiteX5" fmla="*/ 7739971 w 8534400"/>
                  <a:gd name="connsiteY5" fmla="*/ 0 h 5034745"/>
                  <a:gd name="connsiteX6" fmla="*/ 8534400 w 8534400"/>
                  <a:gd name="connsiteY6" fmla="*/ 794429 h 5034745"/>
                  <a:gd name="connsiteX7" fmla="*/ 8534400 w 8534400"/>
                  <a:gd name="connsiteY7" fmla="*/ 2780447 h 5034745"/>
                  <a:gd name="connsiteX8" fmla="*/ 8534400 w 8534400"/>
                  <a:gd name="connsiteY8" fmla="*/ 2780447 h 5034745"/>
                  <a:gd name="connsiteX9" fmla="*/ 8534400 w 8534400"/>
                  <a:gd name="connsiteY9" fmla="*/ 3972068 h 5034745"/>
                  <a:gd name="connsiteX10" fmla="*/ 8534400 w 8534400"/>
                  <a:gd name="connsiteY10" fmla="*/ 3972052 h 5034745"/>
                  <a:gd name="connsiteX11" fmla="*/ 7739971 w 8534400"/>
                  <a:gd name="connsiteY11" fmla="*/ 4766481 h 5034745"/>
                  <a:gd name="connsiteX12" fmla="*/ 3556000 w 8534400"/>
                  <a:gd name="connsiteY12" fmla="*/ 4766481 h 5034745"/>
                  <a:gd name="connsiteX13" fmla="*/ 2448284 w 8534400"/>
                  <a:gd name="connsiteY13" fmla="*/ 5034745 h 5034745"/>
                  <a:gd name="connsiteX14" fmla="*/ 1422400 w 8534400"/>
                  <a:gd name="connsiteY14" fmla="*/ 4766481 h 5034745"/>
                  <a:gd name="connsiteX15" fmla="*/ 794429 w 8534400"/>
                  <a:gd name="connsiteY15" fmla="*/ 4766481 h 5034745"/>
                  <a:gd name="connsiteX16" fmla="*/ 0 w 8534400"/>
                  <a:gd name="connsiteY16" fmla="*/ 3972052 h 5034745"/>
                  <a:gd name="connsiteX17" fmla="*/ 0 w 8534400"/>
                  <a:gd name="connsiteY17" fmla="*/ 3972068 h 5034745"/>
                  <a:gd name="connsiteX18" fmla="*/ 0 w 8534400"/>
                  <a:gd name="connsiteY18" fmla="*/ 2780447 h 5034745"/>
                  <a:gd name="connsiteX19" fmla="*/ 0 w 8534400"/>
                  <a:gd name="connsiteY19" fmla="*/ 2780447 h 5034745"/>
                  <a:gd name="connsiteX20" fmla="*/ 0 w 8534400"/>
                  <a:gd name="connsiteY20" fmla="*/ 603360 h 5034745"/>
                  <a:gd name="connsiteX0" fmla="*/ 0 w 8534400"/>
                  <a:gd name="connsiteY0" fmla="*/ 603360 h 4770233"/>
                  <a:gd name="connsiteX1" fmla="*/ 535122 w 8534400"/>
                  <a:gd name="connsiteY1" fmla="*/ 13648 h 4770233"/>
                  <a:gd name="connsiteX2" fmla="*/ 1422400 w 8534400"/>
                  <a:gd name="connsiteY2" fmla="*/ 0 h 4770233"/>
                  <a:gd name="connsiteX3" fmla="*/ 1422400 w 8534400"/>
                  <a:gd name="connsiteY3" fmla="*/ 0 h 4770233"/>
                  <a:gd name="connsiteX4" fmla="*/ 3556000 w 8534400"/>
                  <a:gd name="connsiteY4" fmla="*/ 0 h 4770233"/>
                  <a:gd name="connsiteX5" fmla="*/ 7739971 w 8534400"/>
                  <a:gd name="connsiteY5" fmla="*/ 0 h 4770233"/>
                  <a:gd name="connsiteX6" fmla="*/ 8534400 w 8534400"/>
                  <a:gd name="connsiteY6" fmla="*/ 794429 h 4770233"/>
                  <a:gd name="connsiteX7" fmla="*/ 8534400 w 8534400"/>
                  <a:gd name="connsiteY7" fmla="*/ 2780447 h 4770233"/>
                  <a:gd name="connsiteX8" fmla="*/ 8534400 w 8534400"/>
                  <a:gd name="connsiteY8" fmla="*/ 2780447 h 4770233"/>
                  <a:gd name="connsiteX9" fmla="*/ 8534400 w 8534400"/>
                  <a:gd name="connsiteY9" fmla="*/ 3972068 h 4770233"/>
                  <a:gd name="connsiteX10" fmla="*/ 8534400 w 8534400"/>
                  <a:gd name="connsiteY10" fmla="*/ 3972052 h 4770233"/>
                  <a:gd name="connsiteX11" fmla="*/ 7739971 w 8534400"/>
                  <a:gd name="connsiteY11" fmla="*/ 4766481 h 4770233"/>
                  <a:gd name="connsiteX12" fmla="*/ 3556000 w 8534400"/>
                  <a:gd name="connsiteY12" fmla="*/ 4766481 h 4770233"/>
                  <a:gd name="connsiteX13" fmla="*/ 2407341 w 8534400"/>
                  <a:gd name="connsiteY13" fmla="*/ 4770233 h 4770233"/>
                  <a:gd name="connsiteX14" fmla="*/ 1422400 w 8534400"/>
                  <a:gd name="connsiteY14" fmla="*/ 4766481 h 4770233"/>
                  <a:gd name="connsiteX15" fmla="*/ 794429 w 8534400"/>
                  <a:gd name="connsiteY15" fmla="*/ 4766481 h 4770233"/>
                  <a:gd name="connsiteX16" fmla="*/ 0 w 8534400"/>
                  <a:gd name="connsiteY16" fmla="*/ 3972052 h 4770233"/>
                  <a:gd name="connsiteX17" fmla="*/ 0 w 8534400"/>
                  <a:gd name="connsiteY17" fmla="*/ 3972068 h 4770233"/>
                  <a:gd name="connsiteX18" fmla="*/ 0 w 8534400"/>
                  <a:gd name="connsiteY18" fmla="*/ 2780447 h 4770233"/>
                  <a:gd name="connsiteX19" fmla="*/ 0 w 8534400"/>
                  <a:gd name="connsiteY19" fmla="*/ 2780447 h 4770233"/>
                  <a:gd name="connsiteX20" fmla="*/ 0 w 8534400"/>
                  <a:gd name="connsiteY20" fmla="*/ 603360 h 4770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534400" h="4770233">
                    <a:moveTo>
                      <a:pt x="0" y="603360"/>
                    </a:moveTo>
                    <a:cubicBezTo>
                      <a:pt x="0" y="164609"/>
                      <a:pt x="96371" y="13648"/>
                      <a:pt x="535122" y="13648"/>
                    </a:cubicBezTo>
                    <a:lnTo>
                      <a:pt x="1422400" y="0"/>
                    </a:lnTo>
                    <a:lnTo>
                      <a:pt x="1422400" y="0"/>
                    </a:lnTo>
                    <a:lnTo>
                      <a:pt x="3556000" y="0"/>
                    </a:lnTo>
                    <a:lnTo>
                      <a:pt x="7739971" y="0"/>
                    </a:lnTo>
                    <a:cubicBezTo>
                      <a:pt x="8178722" y="0"/>
                      <a:pt x="8534400" y="355678"/>
                      <a:pt x="8534400" y="794429"/>
                    </a:cubicBezTo>
                    <a:lnTo>
                      <a:pt x="8534400" y="2780447"/>
                    </a:lnTo>
                    <a:lnTo>
                      <a:pt x="8534400" y="2780447"/>
                    </a:lnTo>
                    <a:lnTo>
                      <a:pt x="8534400" y="3972068"/>
                    </a:lnTo>
                    <a:lnTo>
                      <a:pt x="8534400" y="3972052"/>
                    </a:lnTo>
                    <a:cubicBezTo>
                      <a:pt x="8534400" y="4410803"/>
                      <a:pt x="8178722" y="4766481"/>
                      <a:pt x="7739971" y="4766481"/>
                    </a:cubicBezTo>
                    <a:lnTo>
                      <a:pt x="3556000" y="4766481"/>
                    </a:lnTo>
                    <a:lnTo>
                      <a:pt x="2407341" y="4770233"/>
                    </a:lnTo>
                    <a:lnTo>
                      <a:pt x="1422400" y="4766481"/>
                    </a:lnTo>
                    <a:lnTo>
                      <a:pt x="794429" y="4766481"/>
                    </a:lnTo>
                    <a:cubicBezTo>
                      <a:pt x="355678" y="4766481"/>
                      <a:pt x="0" y="4410803"/>
                      <a:pt x="0" y="3972052"/>
                    </a:cubicBezTo>
                    <a:lnTo>
                      <a:pt x="0" y="3972068"/>
                    </a:lnTo>
                    <a:lnTo>
                      <a:pt x="0" y="2780447"/>
                    </a:lnTo>
                    <a:lnTo>
                      <a:pt x="0" y="2780447"/>
                    </a:lnTo>
                    <a:lnTo>
                      <a:pt x="0" y="603360"/>
                    </a:lnTo>
                    <a:close/>
                  </a:path>
                </a:pathLst>
              </a:custGeom>
              <a:blipFill>
                <a:blip r:embed="rId4"/>
                <a:stretch>
                  <a:fillRect b="-1159"/>
                </a:stretch>
              </a:blipFill>
              <a:ln w="57150" cap="sq" cmpd="tri">
                <a:solidFill>
                  <a:schemeClr val="bg1"/>
                </a:solidFill>
                <a:prstDash val="sysDot"/>
              </a:ln>
            </p:spPr>
            <p:txBody>
              <a:bodyPr/>
              <a:lstStyle/>
              <a:p>
                <a:r>
                  <a:rPr lang="en-ID">
                    <a:noFill/>
                  </a:rPr>
                  <a:t> </a:t>
                </a:r>
              </a:p>
            </p:txBody>
          </p:sp>
        </mc:Fallback>
      </mc:AlternateContent>
      <mc:AlternateContent xmlns:mc="http://schemas.openxmlformats.org/markup-compatibility/2006" xmlns:a14="http://schemas.microsoft.com/office/drawing/2010/main">
        <mc:Choice Requires="a14">
          <p:sp>
            <p:nvSpPr>
              <p:cNvPr id="16" name="TextBox 15"/>
              <p:cNvSpPr txBox="1"/>
              <p:nvPr/>
            </p:nvSpPr>
            <p:spPr>
              <a:xfrm>
                <a:off x="1676400" y="2346280"/>
                <a:ext cx="3361305" cy="400110"/>
              </a:xfrm>
              <a:prstGeom prst="rect">
                <a:avLst/>
              </a:prstGeom>
              <a:noFill/>
            </p:spPr>
            <p:txBody>
              <a:bodyPr wrap="none" rtlCol="0">
                <a:spAutoFit/>
              </a:bodyPr>
              <a:lstStyle/>
              <a:p>
                <a14:m>
                  <m:oMath xmlns:m="http://schemas.openxmlformats.org/officeDocument/2006/math">
                    <m:r>
                      <a:rPr lang="id-ID" sz="2000" b="1" i="1" smtClean="0">
                        <a:solidFill>
                          <a:srgbClr val="FF0000"/>
                        </a:solidFill>
                        <a:latin typeface="Cambria Math"/>
                      </a:rPr>
                      <m:t>𝑷</m:t>
                    </m:r>
                    <m:d>
                      <m:dPr>
                        <m:ctrlPr>
                          <a:rPr lang="id-ID" sz="2000" b="1" i="1" smtClean="0">
                            <a:solidFill>
                              <a:srgbClr val="FF0000"/>
                            </a:solidFill>
                            <a:latin typeface="Cambria Math" panose="02040503050406030204" pitchFamily="18" charset="0"/>
                          </a:rPr>
                        </m:ctrlPr>
                      </m:dPr>
                      <m:e>
                        <m:r>
                          <a:rPr lang="id-ID" sz="2000" b="1" i="1" smtClean="0">
                            <a:solidFill>
                              <a:srgbClr val="FF0000"/>
                            </a:solidFill>
                            <a:latin typeface="Cambria Math"/>
                          </a:rPr>
                          <m:t>𝑨</m:t>
                        </m:r>
                      </m:e>
                    </m:d>
                    <m:r>
                      <a:rPr lang="id-ID" sz="2000" b="1" i="1" smtClean="0">
                        <a:solidFill>
                          <a:srgbClr val="FF0000"/>
                        </a:solidFill>
                        <a:latin typeface="Cambria Math"/>
                        <a:ea typeface="Cambria Math"/>
                      </a:rPr>
                      <m:t>≥</m:t>
                    </m:r>
                    <m:r>
                      <a:rPr lang="id-ID" sz="2000" b="1" i="1" smtClean="0">
                        <a:solidFill>
                          <a:srgbClr val="FF0000"/>
                        </a:solidFill>
                        <a:latin typeface="Cambria Math"/>
                        <a:ea typeface="Cambria Math"/>
                      </a:rPr>
                      <m:t>𝟎</m:t>
                    </m:r>
                    <m:r>
                      <a:rPr lang="en-US" sz="2000" b="1" i="1" smtClean="0">
                        <a:solidFill>
                          <a:srgbClr val="FF0000"/>
                        </a:solidFill>
                        <a:latin typeface="Cambria Math"/>
                        <a:ea typeface="Cambria Math"/>
                      </a:rPr>
                      <m:t> </m:t>
                    </m:r>
                  </m:oMath>
                </a14:m>
                <a:r>
                  <a:rPr lang="en-US" sz="2000" b="1" dirty="0" smtClean="0">
                    <a:solidFill>
                      <a:srgbClr val="FF0000"/>
                    </a:solidFill>
                  </a:rPr>
                  <a:t> , for every </a:t>
                </a:r>
                <a14:m>
                  <m:oMath xmlns:m="http://schemas.openxmlformats.org/officeDocument/2006/math">
                    <m:r>
                      <a:rPr lang="id-ID" sz="2000" b="1" i="1" smtClean="0">
                        <a:solidFill>
                          <a:srgbClr val="FF0000"/>
                        </a:solidFill>
                        <a:latin typeface="Cambria Math"/>
                      </a:rPr>
                      <m:t>𝑨</m:t>
                    </m:r>
                    <m:r>
                      <a:rPr lang="id-ID" sz="2000" b="1" i="1" smtClean="0">
                        <a:solidFill>
                          <a:srgbClr val="FF0000"/>
                        </a:solidFill>
                        <a:latin typeface="Cambria Math"/>
                      </a:rPr>
                      <m:t> </m:t>
                    </m:r>
                    <m:r>
                      <a:rPr lang="el-GR" sz="2000" b="1" i="1" smtClean="0">
                        <a:solidFill>
                          <a:srgbClr val="FF0000"/>
                        </a:solidFill>
                        <a:latin typeface="Cambria Math"/>
                      </a:rPr>
                      <m:t>𝝐</m:t>
                    </m:r>
                    <m:r>
                      <a:rPr lang="id-ID" sz="2000" b="1" i="1" smtClean="0">
                        <a:solidFill>
                          <a:srgbClr val="FF0000"/>
                        </a:solidFill>
                        <a:latin typeface="Cambria Math"/>
                      </a:rPr>
                      <m:t> </m:t>
                    </m:r>
                    <m:r>
                      <a:rPr lang="el-GR" sz="2000" b="1" i="1" smtClean="0">
                        <a:solidFill>
                          <a:srgbClr val="FF0000"/>
                        </a:solidFill>
                        <a:latin typeface="Cambria Math"/>
                      </a:rPr>
                      <m:t>𝕭</m:t>
                    </m:r>
                  </m:oMath>
                </a14:m>
                <a:endParaRPr lang="id-ID" sz="2000" b="1" dirty="0">
                  <a:solidFill>
                    <a:srgbClr val="FF0000"/>
                  </a:solidFill>
                </a:endParaRPr>
              </a:p>
            </p:txBody>
          </p:sp>
        </mc:Choice>
        <mc:Fallback xmlns="">
          <p:sp>
            <p:nvSpPr>
              <p:cNvPr id="16" name="TextBox 15"/>
              <p:cNvSpPr txBox="1">
                <a:spLocks noRot="1" noChangeAspect="1" noMove="1" noResize="1" noEditPoints="1" noAdjustHandles="1" noChangeArrowheads="1" noChangeShapeType="1" noTextEdit="1"/>
              </p:cNvSpPr>
              <p:nvPr/>
            </p:nvSpPr>
            <p:spPr>
              <a:xfrm>
                <a:off x="1676400" y="2346280"/>
                <a:ext cx="3361305" cy="400110"/>
              </a:xfrm>
              <a:prstGeom prst="rect">
                <a:avLst/>
              </a:prstGeom>
              <a:blipFill>
                <a:blip r:embed="rId5"/>
                <a:stretch>
                  <a:fillRect t="-9091" b="-25758"/>
                </a:stretch>
              </a:blipFill>
            </p:spPr>
            <p:txBody>
              <a:bodyPr/>
              <a:lstStyle/>
              <a:p>
                <a:r>
                  <a:rPr lang="en-ID">
                    <a:noFill/>
                  </a:rPr>
                  <a:t> </a:t>
                </a:r>
              </a:p>
            </p:txBody>
          </p:sp>
        </mc:Fallback>
      </mc:AlternateContent>
      <mc:AlternateContent xmlns:mc="http://schemas.openxmlformats.org/markup-compatibility/2006" xmlns:a14="http://schemas.microsoft.com/office/drawing/2010/main">
        <mc:Choice Requires="a14">
          <p:sp>
            <p:nvSpPr>
              <p:cNvPr id="17" name="TextBox 16"/>
              <p:cNvSpPr txBox="1"/>
              <p:nvPr/>
            </p:nvSpPr>
            <p:spPr>
              <a:xfrm>
                <a:off x="1668751" y="2860570"/>
                <a:ext cx="1303049"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id-ID" sz="2000" b="1" i="1" smtClean="0">
                          <a:solidFill>
                            <a:srgbClr val="FF0000"/>
                          </a:solidFill>
                          <a:latin typeface="Cambria Math"/>
                        </a:rPr>
                        <m:t>𝑷</m:t>
                      </m:r>
                      <m:d>
                        <m:dPr>
                          <m:ctrlPr>
                            <a:rPr lang="id-ID" sz="2000" b="1" i="1" smtClean="0">
                              <a:solidFill>
                                <a:srgbClr val="FF0000"/>
                              </a:solidFill>
                              <a:latin typeface="Cambria Math" panose="02040503050406030204" pitchFamily="18" charset="0"/>
                            </a:rPr>
                          </m:ctrlPr>
                        </m:dPr>
                        <m:e>
                          <m:r>
                            <a:rPr lang="el-GR" sz="2000" b="1" i="1" smtClean="0">
                              <a:solidFill>
                                <a:srgbClr val="FF0000"/>
                              </a:solidFill>
                              <a:latin typeface="Cambria Math"/>
                            </a:rPr>
                            <m:t>Ω</m:t>
                          </m:r>
                        </m:e>
                      </m:d>
                      <m:r>
                        <a:rPr lang="id-ID" sz="2000" b="1" i="1" smtClean="0">
                          <a:solidFill>
                            <a:srgbClr val="FF0000"/>
                          </a:solidFill>
                          <a:latin typeface="Cambria Math"/>
                        </a:rPr>
                        <m:t>=</m:t>
                      </m:r>
                      <m:r>
                        <a:rPr lang="id-ID" sz="2000" b="1" i="1" smtClean="0">
                          <a:solidFill>
                            <a:srgbClr val="FF0000"/>
                          </a:solidFill>
                          <a:latin typeface="Cambria Math"/>
                        </a:rPr>
                        <m:t>𝟏</m:t>
                      </m:r>
                    </m:oMath>
                  </m:oMathPara>
                </a14:m>
                <a:endParaRPr lang="id-ID" sz="2000" b="1" dirty="0">
                  <a:solidFill>
                    <a:srgbClr val="FF0000"/>
                  </a:solidFill>
                </a:endParaRPr>
              </a:p>
            </p:txBody>
          </p:sp>
        </mc:Choice>
        <mc:Fallback xmlns="">
          <p:sp>
            <p:nvSpPr>
              <p:cNvPr id="17" name="TextBox 16"/>
              <p:cNvSpPr txBox="1">
                <a:spLocks noRot="1" noChangeAspect="1" noMove="1" noResize="1" noEditPoints="1" noAdjustHandles="1" noChangeArrowheads="1" noChangeShapeType="1" noTextEdit="1"/>
              </p:cNvSpPr>
              <p:nvPr/>
            </p:nvSpPr>
            <p:spPr>
              <a:xfrm>
                <a:off x="1668751" y="2860570"/>
                <a:ext cx="1303049" cy="400110"/>
              </a:xfrm>
              <a:prstGeom prst="rect">
                <a:avLst/>
              </a:prstGeom>
              <a:blipFill>
                <a:blip r:embed="rId6"/>
                <a:stretch>
                  <a:fillRect/>
                </a:stretch>
              </a:blipFill>
            </p:spPr>
            <p:txBody>
              <a:bodyPr/>
              <a:lstStyle/>
              <a:p>
                <a:r>
                  <a:rPr lang="en-ID">
                    <a:noFill/>
                  </a:rPr>
                  <a:t> </a:t>
                </a:r>
              </a:p>
            </p:txBody>
          </p:sp>
        </mc:Fallback>
      </mc:AlternateContent>
      <mc:AlternateContent xmlns:mc="http://schemas.openxmlformats.org/markup-compatibility/2006" xmlns:a14="http://schemas.microsoft.com/office/drawing/2010/main">
        <mc:Choice Requires="a14">
          <p:sp>
            <p:nvSpPr>
              <p:cNvPr id="18" name="TextBox 17"/>
              <p:cNvSpPr txBox="1"/>
              <p:nvPr/>
            </p:nvSpPr>
            <p:spPr>
              <a:xfrm>
                <a:off x="1978777" y="3388508"/>
                <a:ext cx="1496820" cy="400110"/>
              </a:xfrm>
              <a:prstGeom prst="rect">
                <a:avLst/>
              </a:prstGeom>
              <a:noFill/>
            </p:spPr>
            <p:txBody>
              <a:bodyPr wrap="none" rtlCol="0">
                <a:spAutoFit/>
              </a:bodyPr>
              <a:lstStyle/>
              <a:p>
                <a14:m>
                  <m:oMath xmlns:m="http://schemas.openxmlformats.org/officeDocument/2006/math">
                    <m:sSub>
                      <m:sSubPr>
                        <m:ctrlPr>
                          <a:rPr lang="id-ID" sz="2000" i="1" smtClean="0">
                            <a:latin typeface="Cambria Math" panose="02040503050406030204" pitchFamily="18" charset="0"/>
                          </a:rPr>
                        </m:ctrlPr>
                      </m:sSubPr>
                      <m:e>
                        <m:r>
                          <a:rPr lang="id-ID" sz="2000" b="0" i="1" smtClean="0">
                            <a:latin typeface="Cambria Math"/>
                          </a:rPr>
                          <m:t>𝐴</m:t>
                        </m:r>
                      </m:e>
                      <m:sub>
                        <m:r>
                          <a:rPr lang="id-ID" sz="2000" b="0" i="1" smtClean="0">
                            <a:latin typeface="Cambria Math"/>
                          </a:rPr>
                          <m:t>1</m:t>
                        </m:r>
                      </m:sub>
                    </m:sSub>
                    <m:r>
                      <a:rPr lang="id-ID" sz="2000" b="0" i="1" smtClean="0">
                        <a:latin typeface="Cambria Math"/>
                      </a:rPr>
                      <m:t>,</m:t>
                    </m:r>
                    <m:sSub>
                      <m:sSubPr>
                        <m:ctrlPr>
                          <a:rPr lang="id-ID" sz="2000" b="0" i="1" smtClean="0">
                            <a:latin typeface="Cambria Math" panose="02040503050406030204" pitchFamily="18" charset="0"/>
                          </a:rPr>
                        </m:ctrlPr>
                      </m:sSubPr>
                      <m:e>
                        <m:r>
                          <a:rPr lang="id-ID" sz="2000" b="0" i="1" smtClean="0">
                            <a:latin typeface="Cambria Math"/>
                          </a:rPr>
                          <m:t>𝐴</m:t>
                        </m:r>
                      </m:e>
                      <m:sub>
                        <m:r>
                          <a:rPr lang="id-ID" sz="2000" b="0" i="1" smtClean="0">
                            <a:latin typeface="Cambria Math"/>
                          </a:rPr>
                          <m:t>2</m:t>
                        </m:r>
                      </m:sub>
                    </m:sSub>
                    <m:r>
                      <a:rPr lang="id-ID" sz="2000" b="0" i="1" smtClean="0">
                        <a:latin typeface="Cambria Math"/>
                      </a:rPr>
                      <m:t>, </m:t>
                    </m:r>
                    <m:sSub>
                      <m:sSubPr>
                        <m:ctrlPr>
                          <a:rPr lang="id-ID" sz="2000" b="0" i="1" smtClean="0">
                            <a:latin typeface="Cambria Math" panose="02040503050406030204" pitchFamily="18" charset="0"/>
                          </a:rPr>
                        </m:ctrlPr>
                      </m:sSubPr>
                      <m:e>
                        <m:r>
                          <a:rPr lang="id-ID" sz="2000" b="0" i="1" smtClean="0">
                            <a:latin typeface="Cambria Math"/>
                          </a:rPr>
                          <m:t>𝐴</m:t>
                        </m:r>
                      </m:e>
                      <m:sub>
                        <m:r>
                          <a:rPr lang="id-ID" sz="2000" b="0" i="1" smtClean="0">
                            <a:latin typeface="Cambria Math"/>
                          </a:rPr>
                          <m:t>3</m:t>
                        </m:r>
                      </m:sub>
                    </m:sSub>
                  </m:oMath>
                </a14:m>
                <a:r>
                  <a:rPr lang="id-ID" sz="2000" dirty="0" smtClean="0"/>
                  <a:t>,...</a:t>
                </a:r>
                <a:endParaRPr lang="id-ID" sz="2000" dirty="0"/>
              </a:p>
            </p:txBody>
          </p:sp>
        </mc:Choice>
        <mc:Fallback xmlns="">
          <p:sp>
            <p:nvSpPr>
              <p:cNvPr id="18" name="TextBox 17"/>
              <p:cNvSpPr txBox="1">
                <a:spLocks noRot="1" noChangeAspect="1" noMove="1" noResize="1" noEditPoints="1" noAdjustHandles="1" noChangeArrowheads="1" noChangeShapeType="1" noTextEdit="1"/>
              </p:cNvSpPr>
              <p:nvPr/>
            </p:nvSpPr>
            <p:spPr>
              <a:xfrm>
                <a:off x="1978777" y="3388508"/>
                <a:ext cx="1496820" cy="400110"/>
              </a:xfrm>
              <a:prstGeom prst="rect">
                <a:avLst/>
              </a:prstGeom>
              <a:blipFill>
                <a:blip r:embed="rId7"/>
                <a:stretch>
                  <a:fillRect t="-9231" r="-2041" b="-27692"/>
                </a:stretch>
              </a:blipFill>
            </p:spPr>
            <p:txBody>
              <a:bodyPr/>
              <a:lstStyle/>
              <a:p>
                <a:r>
                  <a:rPr lang="en-ID">
                    <a:noFill/>
                  </a:rPr>
                  <a:t> </a:t>
                </a:r>
              </a:p>
            </p:txBody>
          </p:sp>
        </mc:Fallback>
      </mc:AlternateContent>
      <mc:AlternateContent xmlns:mc="http://schemas.openxmlformats.org/markup-compatibility/2006" xmlns:a14="http://schemas.microsoft.com/office/drawing/2010/main">
        <mc:Choice Requires="a14">
          <p:sp>
            <p:nvSpPr>
              <p:cNvPr id="20" name="Rounded Rectangular Callout 19"/>
              <p:cNvSpPr/>
              <p:nvPr/>
            </p:nvSpPr>
            <p:spPr>
              <a:xfrm>
                <a:off x="6860274" y="3903259"/>
                <a:ext cx="4648200" cy="1636883"/>
              </a:xfrm>
              <a:prstGeom prst="wedgeRoundRectCallout">
                <a:avLst>
                  <a:gd name="adj1" fmla="val -75133"/>
                  <a:gd name="adj2" fmla="val 23931"/>
                  <a:gd name="adj3" fmla="val 16667"/>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b="1" i="1" dirty="0" smtClean="0">
                    <a:solidFill>
                      <a:schemeClr val="tx1"/>
                    </a:solidFill>
                    <a:latin typeface="Cambria Math"/>
                  </a:rPr>
                  <a:t>If   </a:t>
                </a:r>
                <a14:m>
                  <m:oMath xmlns:m="http://schemas.openxmlformats.org/officeDocument/2006/math">
                    <m:sSub>
                      <m:sSubPr>
                        <m:ctrlPr>
                          <a:rPr lang="id-ID" b="1" i="1" smtClean="0">
                            <a:solidFill>
                              <a:schemeClr val="tx1"/>
                            </a:solidFill>
                            <a:latin typeface="Cambria Math" panose="02040503050406030204" pitchFamily="18" charset="0"/>
                          </a:rPr>
                        </m:ctrlPr>
                      </m:sSubPr>
                      <m:e>
                        <m:r>
                          <a:rPr lang="id-ID" b="1" i="1">
                            <a:solidFill>
                              <a:schemeClr val="tx1"/>
                            </a:solidFill>
                            <a:latin typeface="Cambria Math"/>
                          </a:rPr>
                          <m:t>𝑨</m:t>
                        </m:r>
                      </m:e>
                      <m:sub>
                        <m:r>
                          <a:rPr lang="id-ID" b="1" i="1">
                            <a:solidFill>
                              <a:schemeClr val="tx1"/>
                            </a:solidFill>
                            <a:latin typeface="Cambria Math"/>
                          </a:rPr>
                          <m:t>𝟏</m:t>
                        </m:r>
                      </m:sub>
                    </m:sSub>
                    <m:r>
                      <a:rPr lang="id-ID" b="1" i="1">
                        <a:solidFill>
                          <a:schemeClr val="tx1"/>
                        </a:solidFill>
                        <a:latin typeface="Cambria Math"/>
                      </a:rPr>
                      <m:t>,</m:t>
                    </m:r>
                    <m:sSub>
                      <m:sSubPr>
                        <m:ctrlPr>
                          <a:rPr lang="id-ID" b="1" i="1">
                            <a:solidFill>
                              <a:schemeClr val="tx1"/>
                            </a:solidFill>
                            <a:latin typeface="Cambria Math" panose="02040503050406030204" pitchFamily="18" charset="0"/>
                          </a:rPr>
                        </m:ctrlPr>
                      </m:sSubPr>
                      <m:e>
                        <m:r>
                          <a:rPr lang="id-ID" b="1" i="1">
                            <a:solidFill>
                              <a:schemeClr val="tx1"/>
                            </a:solidFill>
                            <a:latin typeface="Cambria Math"/>
                          </a:rPr>
                          <m:t>𝑨</m:t>
                        </m:r>
                      </m:e>
                      <m:sub>
                        <m:r>
                          <a:rPr lang="id-ID" b="1" i="1">
                            <a:solidFill>
                              <a:schemeClr val="tx1"/>
                            </a:solidFill>
                            <a:latin typeface="Cambria Math"/>
                          </a:rPr>
                          <m:t>𝟐</m:t>
                        </m:r>
                      </m:sub>
                    </m:sSub>
                    <m:r>
                      <a:rPr lang="id-ID" b="1" i="1">
                        <a:solidFill>
                          <a:schemeClr val="tx1"/>
                        </a:solidFill>
                        <a:latin typeface="Cambria Math"/>
                      </a:rPr>
                      <m:t>, </m:t>
                    </m:r>
                    <m:sSub>
                      <m:sSubPr>
                        <m:ctrlPr>
                          <a:rPr lang="id-ID" b="1" i="1">
                            <a:solidFill>
                              <a:schemeClr val="tx1"/>
                            </a:solidFill>
                            <a:latin typeface="Cambria Math" panose="02040503050406030204" pitchFamily="18" charset="0"/>
                          </a:rPr>
                        </m:ctrlPr>
                      </m:sSubPr>
                      <m:e>
                        <m:r>
                          <a:rPr lang="id-ID" b="1" i="1">
                            <a:solidFill>
                              <a:schemeClr val="tx1"/>
                            </a:solidFill>
                            <a:latin typeface="Cambria Math"/>
                          </a:rPr>
                          <m:t>𝑨</m:t>
                        </m:r>
                      </m:e>
                      <m:sub>
                        <m:r>
                          <a:rPr lang="id-ID" b="1" i="1">
                            <a:solidFill>
                              <a:schemeClr val="tx1"/>
                            </a:solidFill>
                            <a:latin typeface="Cambria Math"/>
                          </a:rPr>
                          <m:t>𝟑</m:t>
                        </m:r>
                      </m:sub>
                    </m:sSub>
                  </m:oMath>
                </a14:m>
                <a:r>
                  <a:rPr lang="id-ID" b="1" dirty="0">
                    <a:solidFill>
                      <a:schemeClr val="tx1"/>
                    </a:solidFill>
                  </a:rPr>
                  <a:t>,...</a:t>
                </a:r>
                <a:r>
                  <a:rPr lang="en-US" b="1" dirty="0" smtClean="0">
                    <a:solidFill>
                      <a:schemeClr val="tx1"/>
                    </a:solidFill>
                  </a:rPr>
                  <a:t> are MEE, </a:t>
                </a:r>
                <a:endParaRPr lang="en-US" b="1" i="1" dirty="0" smtClean="0">
                  <a:solidFill>
                    <a:schemeClr val="tx1"/>
                  </a:solidFill>
                  <a:latin typeface="Cambria Math"/>
                </a:endParaRPr>
              </a:p>
              <a:p>
                <a:pPr algn="ctr">
                  <a:lnSpc>
                    <a:spcPct val="150000"/>
                  </a:lnSpc>
                </a:pPr>
                <a14:m>
                  <m:oMathPara xmlns:m="http://schemas.openxmlformats.org/officeDocument/2006/math">
                    <m:oMathParaPr>
                      <m:jc m:val="centerGroup"/>
                    </m:oMathParaPr>
                    <m:oMath xmlns:m="http://schemas.openxmlformats.org/officeDocument/2006/math">
                      <m:sSub>
                        <m:sSubPr>
                          <m:ctrlPr>
                            <a:rPr lang="en-US" b="1" i="1" smtClean="0">
                              <a:solidFill>
                                <a:schemeClr val="tx1"/>
                              </a:solidFill>
                              <a:latin typeface="Cambria Math" panose="02040503050406030204" pitchFamily="18" charset="0"/>
                            </a:rPr>
                          </m:ctrlPr>
                        </m:sSubPr>
                        <m:e>
                          <m:r>
                            <a:rPr lang="en-US" b="1" i="1" smtClean="0">
                              <a:solidFill>
                                <a:schemeClr val="tx1"/>
                              </a:solidFill>
                              <a:latin typeface="Cambria Math"/>
                            </a:rPr>
                            <m:t>𝑨</m:t>
                          </m:r>
                        </m:e>
                        <m:sub>
                          <m:r>
                            <a:rPr lang="en-US" b="1" i="1" smtClean="0">
                              <a:solidFill>
                                <a:schemeClr val="tx1"/>
                              </a:solidFill>
                              <a:latin typeface="Cambria Math"/>
                            </a:rPr>
                            <m:t>𝟏</m:t>
                          </m:r>
                        </m:sub>
                      </m:sSub>
                      <m:r>
                        <a:rPr lang="en-US" b="1" i="1" smtClean="0">
                          <a:solidFill>
                            <a:schemeClr val="tx1"/>
                          </a:solidFill>
                          <a:latin typeface="Cambria Math"/>
                          <a:ea typeface="Cambria Math"/>
                        </a:rPr>
                        <m:t>∩ </m:t>
                      </m:r>
                      <m:sSub>
                        <m:sSubPr>
                          <m:ctrlPr>
                            <a:rPr lang="en-US" b="1" i="1" smtClean="0">
                              <a:solidFill>
                                <a:schemeClr val="tx1"/>
                              </a:solidFill>
                              <a:latin typeface="Cambria Math" panose="02040503050406030204" pitchFamily="18" charset="0"/>
                              <a:ea typeface="Cambria Math"/>
                            </a:rPr>
                          </m:ctrlPr>
                        </m:sSubPr>
                        <m:e>
                          <m:r>
                            <a:rPr lang="en-US" b="1" i="1" smtClean="0">
                              <a:solidFill>
                                <a:schemeClr val="tx1"/>
                              </a:solidFill>
                              <a:latin typeface="Cambria Math"/>
                              <a:ea typeface="Cambria Math"/>
                            </a:rPr>
                            <m:t>𝑨</m:t>
                          </m:r>
                        </m:e>
                        <m:sub>
                          <m:r>
                            <a:rPr lang="en-US" b="1" i="1" smtClean="0">
                              <a:solidFill>
                                <a:schemeClr val="tx1"/>
                              </a:solidFill>
                              <a:latin typeface="Cambria Math"/>
                              <a:ea typeface="Cambria Math"/>
                            </a:rPr>
                            <m:t>𝟐</m:t>
                          </m:r>
                        </m:sub>
                      </m:sSub>
                      <m:r>
                        <a:rPr lang="en-US" b="1" i="1">
                          <a:solidFill>
                            <a:schemeClr val="tx1"/>
                          </a:solidFill>
                          <a:latin typeface="Cambria Math"/>
                          <a:ea typeface="Cambria Math"/>
                        </a:rPr>
                        <m:t>∩</m:t>
                      </m:r>
                      <m:sSub>
                        <m:sSubPr>
                          <m:ctrlPr>
                            <a:rPr lang="en-US" b="1" i="1">
                              <a:solidFill>
                                <a:schemeClr val="tx1"/>
                              </a:solidFill>
                              <a:latin typeface="Cambria Math" panose="02040503050406030204" pitchFamily="18" charset="0"/>
                              <a:ea typeface="Cambria Math"/>
                            </a:rPr>
                          </m:ctrlPr>
                        </m:sSubPr>
                        <m:e>
                          <m:r>
                            <a:rPr lang="en-US" b="1" i="1">
                              <a:solidFill>
                                <a:schemeClr val="tx1"/>
                              </a:solidFill>
                              <a:latin typeface="Cambria Math"/>
                              <a:ea typeface="Cambria Math"/>
                            </a:rPr>
                            <m:t>𝑨</m:t>
                          </m:r>
                        </m:e>
                        <m:sub>
                          <m:r>
                            <a:rPr lang="en-US" b="1" i="1" smtClean="0">
                              <a:solidFill>
                                <a:schemeClr val="tx1"/>
                              </a:solidFill>
                              <a:latin typeface="Cambria Math"/>
                              <a:ea typeface="Cambria Math"/>
                            </a:rPr>
                            <m:t>𝟑</m:t>
                          </m:r>
                        </m:sub>
                      </m:sSub>
                      <m:r>
                        <a:rPr lang="en-US" b="1" i="1" smtClean="0">
                          <a:solidFill>
                            <a:schemeClr val="tx1"/>
                          </a:solidFill>
                          <a:latin typeface="Cambria Math"/>
                        </a:rPr>
                        <m:t>= </m:t>
                      </m:r>
                      <m:r>
                        <a:rPr lang="en-US" b="1" i="1" smtClean="0">
                          <a:solidFill>
                            <a:schemeClr val="tx1"/>
                          </a:solidFill>
                          <a:latin typeface="Cambria Math"/>
                          <a:ea typeface="Cambria Math"/>
                        </a:rPr>
                        <m:t>∅</m:t>
                      </m:r>
                    </m:oMath>
                  </m:oMathPara>
                </a14:m>
                <a:endParaRPr lang="en-US" b="1" dirty="0" smtClean="0">
                  <a:solidFill>
                    <a:schemeClr val="tx1"/>
                  </a:solidFill>
                  <a:ea typeface="Cambria Math"/>
                </a:endParaRPr>
              </a:p>
              <a:p>
                <a:pPr algn="ctr">
                  <a:lnSpc>
                    <a:spcPct val="150000"/>
                  </a:lnSpc>
                </a:pPr>
                <a14:m>
                  <m:oMathPara xmlns:m="http://schemas.openxmlformats.org/officeDocument/2006/math">
                    <m:oMathParaPr>
                      <m:jc m:val="centerGroup"/>
                    </m:oMathParaPr>
                    <m:oMath xmlns:m="http://schemas.openxmlformats.org/officeDocument/2006/math">
                      <m:r>
                        <a:rPr lang="en-US" b="1" i="1" smtClean="0">
                          <a:solidFill>
                            <a:schemeClr val="tx1"/>
                          </a:solidFill>
                          <a:latin typeface="Cambria Math"/>
                        </a:rPr>
                        <m:t>𝑷</m:t>
                      </m:r>
                      <m:d>
                        <m:dPr>
                          <m:begChr m:val="["/>
                          <m:endChr m:val="]"/>
                          <m:ctrlPr>
                            <a:rPr lang="en-US" b="1" i="1" smtClean="0">
                              <a:solidFill>
                                <a:schemeClr val="tx1"/>
                              </a:solidFill>
                              <a:latin typeface="Cambria Math" panose="02040503050406030204" pitchFamily="18" charset="0"/>
                            </a:rPr>
                          </m:ctrlPr>
                        </m:dPr>
                        <m:e>
                          <m:sSub>
                            <m:sSubPr>
                              <m:ctrlPr>
                                <a:rPr lang="en-US" b="1" i="1" smtClean="0">
                                  <a:solidFill>
                                    <a:schemeClr val="tx1"/>
                                  </a:solidFill>
                                  <a:latin typeface="Cambria Math" panose="02040503050406030204" pitchFamily="18" charset="0"/>
                                </a:rPr>
                              </m:ctrlPr>
                            </m:sSubPr>
                            <m:e>
                              <m:r>
                                <a:rPr lang="en-US" b="1" i="1" smtClean="0">
                                  <a:solidFill>
                                    <a:schemeClr val="tx1"/>
                                  </a:solidFill>
                                  <a:latin typeface="Cambria Math"/>
                                </a:rPr>
                                <m:t>𝑨</m:t>
                              </m:r>
                            </m:e>
                            <m:sub>
                              <m:r>
                                <a:rPr lang="en-US" b="1" i="1" smtClean="0">
                                  <a:solidFill>
                                    <a:schemeClr val="tx1"/>
                                  </a:solidFill>
                                  <a:latin typeface="Cambria Math"/>
                                </a:rPr>
                                <m:t>𝟏</m:t>
                              </m:r>
                            </m:sub>
                          </m:sSub>
                          <m:r>
                            <a:rPr lang="en-US" b="1" i="1" smtClean="0">
                              <a:solidFill>
                                <a:schemeClr val="tx1"/>
                              </a:solidFill>
                              <a:latin typeface="Cambria Math"/>
                              <a:ea typeface="Cambria Math"/>
                            </a:rPr>
                            <m:t>∪ </m:t>
                          </m:r>
                          <m:sSub>
                            <m:sSubPr>
                              <m:ctrlPr>
                                <a:rPr lang="en-US" b="1" i="1" smtClean="0">
                                  <a:solidFill>
                                    <a:schemeClr val="tx1"/>
                                  </a:solidFill>
                                  <a:latin typeface="Cambria Math" panose="02040503050406030204" pitchFamily="18" charset="0"/>
                                  <a:ea typeface="Cambria Math"/>
                                </a:rPr>
                              </m:ctrlPr>
                            </m:sSubPr>
                            <m:e>
                              <m:r>
                                <a:rPr lang="en-US" b="1" i="1" smtClean="0">
                                  <a:solidFill>
                                    <a:schemeClr val="tx1"/>
                                  </a:solidFill>
                                  <a:latin typeface="Cambria Math"/>
                                  <a:ea typeface="Cambria Math"/>
                                </a:rPr>
                                <m:t>𝑨</m:t>
                              </m:r>
                            </m:e>
                            <m:sub>
                              <m:r>
                                <a:rPr lang="en-US" b="1" i="1" smtClean="0">
                                  <a:solidFill>
                                    <a:schemeClr val="tx1"/>
                                  </a:solidFill>
                                  <a:latin typeface="Cambria Math"/>
                                  <a:ea typeface="Cambria Math"/>
                                </a:rPr>
                                <m:t>𝟐</m:t>
                              </m:r>
                            </m:sub>
                          </m:sSub>
                          <m:r>
                            <a:rPr lang="en-US" b="1" i="1" smtClean="0">
                              <a:solidFill>
                                <a:schemeClr val="tx1"/>
                              </a:solidFill>
                              <a:latin typeface="Cambria Math"/>
                              <a:ea typeface="Cambria Math"/>
                            </a:rPr>
                            <m:t>∪</m:t>
                          </m:r>
                          <m:sSub>
                            <m:sSubPr>
                              <m:ctrlPr>
                                <a:rPr lang="en-US" b="1" i="1" smtClean="0">
                                  <a:solidFill>
                                    <a:schemeClr val="tx1"/>
                                  </a:solidFill>
                                  <a:latin typeface="Cambria Math" panose="02040503050406030204" pitchFamily="18" charset="0"/>
                                  <a:ea typeface="Cambria Math"/>
                                </a:rPr>
                              </m:ctrlPr>
                            </m:sSubPr>
                            <m:e>
                              <m:r>
                                <a:rPr lang="en-US" b="1" i="1" smtClean="0">
                                  <a:solidFill>
                                    <a:schemeClr val="tx1"/>
                                  </a:solidFill>
                                  <a:latin typeface="Cambria Math"/>
                                  <a:ea typeface="Cambria Math"/>
                                </a:rPr>
                                <m:t>𝑨</m:t>
                              </m:r>
                            </m:e>
                            <m:sub>
                              <m:r>
                                <a:rPr lang="en-US" b="1" i="1" smtClean="0">
                                  <a:solidFill>
                                    <a:schemeClr val="tx1"/>
                                  </a:solidFill>
                                  <a:latin typeface="Cambria Math"/>
                                  <a:ea typeface="Cambria Math"/>
                                </a:rPr>
                                <m:t>𝟑</m:t>
                              </m:r>
                            </m:sub>
                          </m:sSub>
                        </m:e>
                      </m:d>
                      <m:r>
                        <a:rPr lang="en-US" b="1" i="1" smtClean="0">
                          <a:solidFill>
                            <a:schemeClr val="tx1"/>
                          </a:solidFill>
                          <a:latin typeface="Cambria Math"/>
                        </a:rPr>
                        <m:t>=</m:t>
                      </m:r>
                      <m:r>
                        <a:rPr lang="en-US" b="1" i="1" smtClean="0">
                          <a:solidFill>
                            <a:schemeClr val="tx1"/>
                          </a:solidFill>
                          <a:latin typeface="Cambria Math"/>
                        </a:rPr>
                        <m:t>𝑷</m:t>
                      </m:r>
                      <m:d>
                        <m:dPr>
                          <m:begChr m:val="["/>
                          <m:endChr m:val="]"/>
                          <m:ctrlPr>
                            <a:rPr lang="en-US" b="1" i="1" smtClean="0">
                              <a:solidFill>
                                <a:schemeClr val="tx1"/>
                              </a:solidFill>
                              <a:latin typeface="Cambria Math" panose="02040503050406030204" pitchFamily="18" charset="0"/>
                            </a:rPr>
                          </m:ctrlPr>
                        </m:dPr>
                        <m:e>
                          <m:sSub>
                            <m:sSubPr>
                              <m:ctrlPr>
                                <a:rPr lang="en-US" b="1" i="1" smtClean="0">
                                  <a:solidFill>
                                    <a:schemeClr val="tx1"/>
                                  </a:solidFill>
                                  <a:latin typeface="Cambria Math" panose="02040503050406030204" pitchFamily="18" charset="0"/>
                                </a:rPr>
                              </m:ctrlPr>
                            </m:sSubPr>
                            <m:e>
                              <m:r>
                                <a:rPr lang="en-US" b="1" i="1" smtClean="0">
                                  <a:solidFill>
                                    <a:schemeClr val="tx1"/>
                                  </a:solidFill>
                                  <a:latin typeface="Cambria Math"/>
                                </a:rPr>
                                <m:t>𝑨</m:t>
                              </m:r>
                            </m:e>
                            <m:sub>
                              <m:r>
                                <a:rPr lang="en-US" b="1" i="1" smtClean="0">
                                  <a:solidFill>
                                    <a:schemeClr val="tx1"/>
                                  </a:solidFill>
                                  <a:latin typeface="Cambria Math"/>
                                </a:rPr>
                                <m:t>𝟏</m:t>
                              </m:r>
                            </m:sub>
                          </m:sSub>
                        </m:e>
                      </m:d>
                      <m:r>
                        <a:rPr lang="en-US" b="1" i="1" smtClean="0">
                          <a:solidFill>
                            <a:schemeClr val="tx1"/>
                          </a:solidFill>
                          <a:latin typeface="Cambria Math"/>
                        </a:rPr>
                        <m:t>+</m:t>
                      </m:r>
                      <m:r>
                        <a:rPr lang="en-US" b="1" i="1">
                          <a:solidFill>
                            <a:schemeClr val="tx1"/>
                          </a:solidFill>
                          <a:latin typeface="Cambria Math"/>
                        </a:rPr>
                        <m:t>𝑷</m:t>
                      </m:r>
                      <m:d>
                        <m:dPr>
                          <m:begChr m:val="["/>
                          <m:endChr m:val="]"/>
                          <m:ctrlPr>
                            <a:rPr lang="en-US" b="1" i="1">
                              <a:solidFill>
                                <a:schemeClr val="tx1"/>
                              </a:solidFill>
                              <a:latin typeface="Cambria Math" panose="02040503050406030204" pitchFamily="18" charset="0"/>
                            </a:rPr>
                          </m:ctrlPr>
                        </m:dPr>
                        <m:e>
                          <m:sSub>
                            <m:sSubPr>
                              <m:ctrlPr>
                                <a:rPr lang="en-US" b="1" i="1">
                                  <a:solidFill>
                                    <a:schemeClr val="tx1"/>
                                  </a:solidFill>
                                  <a:latin typeface="Cambria Math" panose="02040503050406030204" pitchFamily="18" charset="0"/>
                                </a:rPr>
                              </m:ctrlPr>
                            </m:sSubPr>
                            <m:e>
                              <m:r>
                                <a:rPr lang="en-US" b="1" i="1">
                                  <a:solidFill>
                                    <a:schemeClr val="tx1"/>
                                  </a:solidFill>
                                  <a:latin typeface="Cambria Math"/>
                                </a:rPr>
                                <m:t>𝑨</m:t>
                              </m:r>
                            </m:e>
                            <m:sub>
                              <m:r>
                                <a:rPr lang="en-US" b="1" i="1" smtClean="0">
                                  <a:solidFill>
                                    <a:schemeClr val="tx1"/>
                                  </a:solidFill>
                                  <a:latin typeface="Cambria Math"/>
                                </a:rPr>
                                <m:t>𝟐</m:t>
                              </m:r>
                            </m:sub>
                          </m:sSub>
                        </m:e>
                      </m:d>
                      <m:r>
                        <a:rPr lang="en-US" b="1" i="1" smtClean="0">
                          <a:solidFill>
                            <a:schemeClr val="tx1"/>
                          </a:solidFill>
                          <a:latin typeface="Cambria Math"/>
                        </a:rPr>
                        <m:t>+</m:t>
                      </m:r>
                      <m:r>
                        <a:rPr lang="en-US" b="1" i="1">
                          <a:solidFill>
                            <a:schemeClr val="tx1"/>
                          </a:solidFill>
                          <a:latin typeface="Cambria Math"/>
                        </a:rPr>
                        <m:t>𝑷</m:t>
                      </m:r>
                      <m:d>
                        <m:dPr>
                          <m:begChr m:val="["/>
                          <m:endChr m:val="]"/>
                          <m:ctrlPr>
                            <a:rPr lang="en-US" b="1" i="1">
                              <a:solidFill>
                                <a:schemeClr val="tx1"/>
                              </a:solidFill>
                              <a:latin typeface="Cambria Math" panose="02040503050406030204" pitchFamily="18" charset="0"/>
                            </a:rPr>
                          </m:ctrlPr>
                        </m:dPr>
                        <m:e>
                          <m:sSub>
                            <m:sSubPr>
                              <m:ctrlPr>
                                <a:rPr lang="en-US" b="1" i="1">
                                  <a:solidFill>
                                    <a:schemeClr val="tx1"/>
                                  </a:solidFill>
                                  <a:latin typeface="Cambria Math" panose="02040503050406030204" pitchFamily="18" charset="0"/>
                                </a:rPr>
                              </m:ctrlPr>
                            </m:sSubPr>
                            <m:e>
                              <m:r>
                                <a:rPr lang="en-US" b="1" i="1">
                                  <a:solidFill>
                                    <a:schemeClr val="tx1"/>
                                  </a:solidFill>
                                  <a:latin typeface="Cambria Math"/>
                                </a:rPr>
                                <m:t>𝑨</m:t>
                              </m:r>
                            </m:e>
                            <m:sub>
                              <m:r>
                                <a:rPr lang="en-US" b="1" i="1" smtClean="0">
                                  <a:solidFill>
                                    <a:schemeClr val="tx1"/>
                                  </a:solidFill>
                                  <a:latin typeface="Cambria Math"/>
                                </a:rPr>
                                <m:t>𝟑</m:t>
                              </m:r>
                            </m:sub>
                          </m:sSub>
                        </m:e>
                      </m:d>
                    </m:oMath>
                  </m:oMathPara>
                </a14:m>
                <a:endParaRPr lang="en-US" b="1" dirty="0" smtClean="0">
                  <a:solidFill>
                    <a:schemeClr val="tx1"/>
                  </a:solidFill>
                </a:endParaRPr>
              </a:p>
            </p:txBody>
          </p:sp>
        </mc:Choice>
        <mc:Fallback xmlns="">
          <p:sp>
            <p:nvSpPr>
              <p:cNvPr id="20" name="Rounded Rectangular Callout 19"/>
              <p:cNvSpPr>
                <a:spLocks noRot="1" noChangeAspect="1" noMove="1" noResize="1" noEditPoints="1" noAdjustHandles="1" noChangeArrowheads="1" noChangeShapeType="1" noTextEdit="1"/>
              </p:cNvSpPr>
              <p:nvPr/>
            </p:nvSpPr>
            <p:spPr>
              <a:xfrm>
                <a:off x="6860274" y="3903259"/>
                <a:ext cx="4648200" cy="1636883"/>
              </a:xfrm>
              <a:prstGeom prst="wedgeRoundRectCallout">
                <a:avLst>
                  <a:gd name="adj1" fmla="val -75133"/>
                  <a:gd name="adj2" fmla="val 23931"/>
                  <a:gd name="adj3" fmla="val 16667"/>
                </a:avLst>
              </a:prstGeom>
              <a:blipFill>
                <a:blip r:embed="rId8"/>
                <a:stretch>
                  <a:fillRect/>
                </a:stretch>
              </a:blipFill>
              <a:ln w="38100">
                <a:solidFill>
                  <a:srgbClr val="C00000"/>
                </a:solidFill>
              </a:ln>
            </p:spPr>
            <p:txBody>
              <a:bodyPr/>
              <a:lstStyle/>
              <a:p>
                <a:r>
                  <a:rPr lang="en-ID">
                    <a:noFill/>
                  </a:rPr>
                  <a:t> </a:t>
                </a:r>
              </a:p>
            </p:txBody>
          </p:sp>
        </mc:Fallback>
      </mc:AlternateContent>
    </p:spTree>
    <p:extLst>
      <p:ext uri="{BB962C8B-B14F-4D97-AF65-F5344CB8AC3E}">
        <p14:creationId xmlns:p14="http://schemas.microsoft.com/office/powerpoint/2010/main" val="8365050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111038" y="6287045"/>
            <a:ext cx="11956276" cy="552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9"/>
          <p:cNvPicPr>
            <a:picLocks noChangeAspect="1"/>
          </p:cNvPicPr>
          <p:nvPr/>
        </p:nvPicPr>
        <p:blipFill rotWithShape="1">
          <a:blip r:embed="rId3"/>
          <a:srcRect l="26203" t="42125" r="47786" b="48031"/>
          <a:stretch/>
        </p:blipFill>
        <p:spPr>
          <a:xfrm>
            <a:off x="52753" y="35170"/>
            <a:ext cx="4399201" cy="936000"/>
          </a:xfrm>
          <a:prstGeom prst="rect">
            <a:avLst/>
          </a:prstGeom>
        </p:spPr>
      </p:pic>
      <p:sp>
        <p:nvSpPr>
          <p:cNvPr id="7" name="AutoShape 2" descr="Image result for modern telecommunication tower transparan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D"/>
          </a:p>
        </p:txBody>
      </p:sp>
      <p:sp>
        <p:nvSpPr>
          <p:cNvPr id="23" name="Slide Number Placeholder 22"/>
          <p:cNvSpPr>
            <a:spLocks noGrp="1"/>
          </p:cNvSpPr>
          <p:nvPr>
            <p:ph type="sldNum" sz="quarter" idx="12"/>
          </p:nvPr>
        </p:nvSpPr>
        <p:spPr>
          <a:xfrm>
            <a:off x="9313984" y="6497030"/>
            <a:ext cx="2743200" cy="365125"/>
          </a:xfrm>
        </p:spPr>
        <p:txBody>
          <a:bodyPr/>
          <a:lstStyle/>
          <a:p>
            <a:fld id="{D219ED83-88B6-4A4C-9907-456FD1EA74C2}" type="slidenum">
              <a:rPr lang="en-ID" sz="1400" smtClean="0">
                <a:solidFill>
                  <a:schemeClr val="bg1"/>
                </a:solidFill>
                <a:latin typeface="Microsoft PhagsPa" panose="020B0502040204020203" pitchFamily="34" charset="0"/>
              </a:rPr>
              <a:t>14</a:t>
            </a:fld>
            <a:endParaRPr lang="en-ID" sz="1400" dirty="0">
              <a:solidFill>
                <a:schemeClr val="bg1"/>
              </a:solidFill>
              <a:latin typeface="Microsoft PhagsPa" panose="020B0502040204020203" pitchFamily="34" charset="0"/>
            </a:endParaRPr>
          </a:p>
        </p:txBody>
      </p:sp>
      <p:sp>
        <p:nvSpPr>
          <p:cNvPr id="24" name="Slide Number Placeholder 22"/>
          <p:cNvSpPr txBox="1">
            <a:spLocks/>
          </p:cNvSpPr>
          <p:nvPr/>
        </p:nvSpPr>
        <p:spPr>
          <a:xfrm>
            <a:off x="93193" y="6469823"/>
            <a:ext cx="652597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ID" sz="1300" dirty="0" smtClean="0">
                <a:solidFill>
                  <a:schemeClr val="bg1"/>
                </a:solidFill>
                <a:latin typeface="Microsoft PhagsPa" panose="020B0502040204020203" pitchFamily="34" charset="0"/>
              </a:rPr>
              <a:t>KODE DOSEN : NKC  / MATA KULIAH : PROBABILITAS &amp; STATISTIKA (MUH1F3)</a:t>
            </a:r>
            <a:endParaRPr lang="en-ID" sz="1300" dirty="0">
              <a:solidFill>
                <a:schemeClr val="bg1"/>
              </a:solidFill>
              <a:latin typeface="Microsoft PhagsPa" panose="020B0502040204020203" pitchFamily="34" charset="0"/>
            </a:endParaRPr>
          </a:p>
        </p:txBody>
      </p:sp>
      <p:sp>
        <p:nvSpPr>
          <p:cNvPr id="13" name="Rectangle 12"/>
          <p:cNvSpPr/>
          <p:nvPr/>
        </p:nvSpPr>
        <p:spPr>
          <a:xfrm>
            <a:off x="6386418" y="56770"/>
            <a:ext cx="5502533" cy="769441"/>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400" b="1" cap="none" spc="50" dirty="0" smtClean="0">
                <a:ln w="11430"/>
                <a:effectLst>
                  <a:outerShdw blurRad="76200" dist="50800" dir="5400000" algn="tl" rotWithShape="0">
                    <a:srgbClr val="000000">
                      <a:alpha val="65000"/>
                    </a:srgbClr>
                  </a:outerShdw>
                </a:effectLst>
              </a:rPr>
              <a:t>Objective Probability  </a:t>
            </a:r>
            <a:endParaRPr lang="en-US" sz="4400" b="1" cap="none" spc="50" dirty="0">
              <a:ln w="11430"/>
              <a:effectLst>
                <a:outerShdw blurRad="76200" dist="50800" dir="5400000" algn="tl" rotWithShape="0">
                  <a:srgbClr val="000000">
                    <a:alpha val="65000"/>
                  </a:srgbClr>
                </a:outerShdw>
              </a:effectLst>
            </a:endParaRPr>
          </a:p>
        </p:txBody>
      </p:sp>
      <p:sp>
        <p:nvSpPr>
          <p:cNvPr id="14" name="Oval 13"/>
          <p:cNvSpPr/>
          <p:nvPr/>
        </p:nvSpPr>
        <p:spPr>
          <a:xfrm>
            <a:off x="594738" y="2998150"/>
            <a:ext cx="2209800" cy="1066800"/>
          </a:xfrm>
          <a:prstGeom prst="ellipse">
            <a:avLst/>
          </a:prstGeom>
          <a:solidFill>
            <a:schemeClr val="bg2">
              <a:lumMod val="75000"/>
            </a:schemeClr>
          </a:solidFill>
          <a:ln>
            <a:solidFill>
              <a:schemeClr val="bg1">
                <a:lumMod val="65000"/>
              </a:schemeClr>
            </a:solidFill>
          </a:ln>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2000" b="1" dirty="0" smtClean="0">
                <a:solidFill>
                  <a:schemeClr val="tx1"/>
                </a:solidFill>
                <a:latin typeface="Times New Roman" pitchFamily="18" charset="0"/>
                <a:cs typeface="Times New Roman" pitchFamily="18" charset="0"/>
              </a:rPr>
              <a:t>Objective Probability</a:t>
            </a:r>
            <a:endParaRPr lang="en-US" sz="2000" b="1" dirty="0">
              <a:solidFill>
                <a:schemeClr val="tx1"/>
              </a:solidFill>
              <a:latin typeface="Times New Roman" pitchFamily="18" charset="0"/>
              <a:cs typeface="Times New Roman" pitchFamily="18" charset="0"/>
            </a:endParaRPr>
          </a:p>
        </p:txBody>
      </p:sp>
      <p:sp>
        <p:nvSpPr>
          <p:cNvPr id="19" name="Line Callout 2 18"/>
          <p:cNvSpPr/>
          <p:nvPr/>
        </p:nvSpPr>
        <p:spPr>
          <a:xfrm>
            <a:off x="777922" y="1386941"/>
            <a:ext cx="3193577" cy="612648"/>
          </a:xfrm>
          <a:prstGeom prst="borderCallout2">
            <a:avLst>
              <a:gd name="adj1" fmla="val 20977"/>
              <a:gd name="adj2" fmla="val -2935"/>
              <a:gd name="adj3" fmla="val 20979"/>
              <a:gd name="adj4" fmla="val -19576"/>
              <a:gd name="adj5" fmla="val 250615"/>
              <a:gd name="adj6" fmla="val -949"/>
            </a:avLst>
          </a:prstGeom>
          <a:solidFill>
            <a:schemeClr val="bg2">
              <a:lumMod val="75000"/>
            </a:schemeClr>
          </a:solidFill>
          <a:ln w="28575">
            <a:solidFill>
              <a:schemeClr val="bg1">
                <a:lumMod val="65000"/>
              </a:schemeClr>
            </a:solidFill>
            <a:headEnd type="arrow" w="med" len="med"/>
            <a:tailEnd type="none" w="med" len="med"/>
          </a:ln>
        </p:spPr>
        <p:style>
          <a:lnRef idx="0">
            <a:schemeClr val="accent2"/>
          </a:lnRef>
          <a:fillRef idx="3">
            <a:schemeClr val="accent2"/>
          </a:fillRef>
          <a:effectRef idx="3">
            <a:schemeClr val="accent2"/>
          </a:effectRef>
          <a:fontRef idx="minor">
            <a:schemeClr val="lt1"/>
          </a:fontRef>
        </p:style>
        <p:txBody>
          <a:bodyPr rtlCol="0" anchor="ctr"/>
          <a:lstStyle/>
          <a:p>
            <a:r>
              <a:rPr lang="en-US" sz="2000" b="1" dirty="0" smtClean="0">
                <a:solidFill>
                  <a:schemeClr val="tx1"/>
                </a:solidFill>
              </a:rPr>
              <a:t>CLASSICAL (Equally </a:t>
            </a:r>
            <a:r>
              <a:rPr lang="en-US" sz="2000" b="1" dirty="0">
                <a:solidFill>
                  <a:schemeClr val="tx1"/>
                </a:solidFill>
              </a:rPr>
              <a:t>L</a:t>
            </a:r>
            <a:r>
              <a:rPr lang="en-US" sz="2000" b="1" dirty="0" smtClean="0">
                <a:solidFill>
                  <a:schemeClr val="tx1"/>
                </a:solidFill>
              </a:rPr>
              <a:t>ikely ) a priori</a:t>
            </a:r>
          </a:p>
        </p:txBody>
      </p:sp>
      <p:sp>
        <p:nvSpPr>
          <p:cNvPr id="21" name="Line Callout 2 20"/>
          <p:cNvSpPr/>
          <p:nvPr/>
        </p:nvSpPr>
        <p:spPr>
          <a:xfrm>
            <a:off x="777922" y="5063511"/>
            <a:ext cx="3293033" cy="672926"/>
          </a:xfrm>
          <a:prstGeom prst="borderCallout2">
            <a:avLst>
              <a:gd name="adj1" fmla="val 18750"/>
              <a:gd name="adj2" fmla="val -8333"/>
              <a:gd name="adj3" fmla="val 18750"/>
              <a:gd name="adj4" fmla="val -16667"/>
              <a:gd name="adj5" fmla="val -159275"/>
              <a:gd name="adj6" fmla="val -4719"/>
            </a:avLst>
          </a:prstGeom>
          <a:solidFill>
            <a:schemeClr val="bg2">
              <a:lumMod val="75000"/>
            </a:schemeClr>
          </a:solidFill>
          <a:ln w="28575">
            <a:solidFill>
              <a:schemeClr val="bg1">
                <a:lumMod val="65000"/>
              </a:schemeClr>
            </a:solidFill>
            <a:headEnd type="arrow" w="med" len="med"/>
            <a:tailEnd type="none" w="med" len="med"/>
          </a:ln>
        </p:spPr>
        <p:style>
          <a:lnRef idx="0">
            <a:schemeClr val="accent2"/>
          </a:lnRef>
          <a:fillRef idx="3">
            <a:schemeClr val="accent2"/>
          </a:fillRef>
          <a:effectRef idx="3">
            <a:schemeClr val="accent2"/>
          </a:effectRef>
          <a:fontRef idx="minor">
            <a:schemeClr val="lt1"/>
          </a:fontRef>
        </p:style>
        <p:txBody>
          <a:bodyPr rtlCol="0" anchor="ctr"/>
          <a:lstStyle/>
          <a:p>
            <a:r>
              <a:rPr lang="en-US" sz="2000" b="1" dirty="0" smtClean="0">
                <a:solidFill>
                  <a:schemeClr val="tx1"/>
                </a:solidFill>
              </a:rPr>
              <a:t>EMPIRICAL (</a:t>
            </a:r>
            <a:r>
              <a:rPr lang="en-US" sz="2000" b="1" dirty="0">
                <a:solidFill>
                  <a:schemeClr val="tx1"/>
                </a:solidFill>
              </a:rPr>
              <a:t>R</a:t>
            </a:r>
            <a:r>
              <a:rPr lang="en-US" sz="2000" b="1" dirty="0" smtClean="0">
                <a:solidFill>
                  <a:schemeClr val="tx1"/>
                </a:solidFill>
              </a:rPr>
              <a:t>elative Frequency)a posteriori</a:t>
            </a:r>
            <a:endParaRPr lang="en-US" sz="2000" b="1" dirty="0">
              <a:solidFill>
                <a:schemeClr val="tx1"/>
              </a:solidFill>
            </a:endParaRPr>
          </a:p>
        </p:txBody>
      </p:sp>
      <mc:AlternateContent xmlns:mc="http://schemas.openxmlformats.org/markup-compatibility/2006" xmlns:a14="http://schemas.microsoft.com/office/drawing/2010/main">
        <mc:Choice Requires="a14">
          <p:sp>
            <p:nvSpPr>
              <p:cNvPr id="22" name="Rounded Rectangular Callout 21"/>
              <p:cNvSpPr/>
              <p:nvPr/>
            </p:nvSpPr>
            <p:spPr>
              <a:xfrm>
                <a:off x="4451954" y="1008989"/>
                <a:ext cx="7615360" cy="2438400"/>
              </a:xfrm>
              <a:prstGeom prst="wedgeRoundRectCallout">
                <a:avLst>
                  <a:gd name="adj1" fmla="val -54172"/>
                  <a:gd name="adj2" fmla="val -23263"/>
                  <a:gd name="adj3" fmla="val 16667"/>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endParaRPr lang="en-US" sz="1400" dirty="0" smtClean="0">
                  <a:solidFill>
                    <a:schemeClr val="tx1"/>
                  </a:solidFill>
                </a:endParaRPr>
              </a:p>
              <a:p>
                <a:pPr>
                  <a:lnSpc>
                    <a:spcPct val="150000"/>
                  </a:lnSpc>
                </a:pPr>
                <a:r>
                  <a:rPr lang="en-US" sz="1400" b="1" dirty="0" smtClean="0">
                    <a:solidFill>
                      <a:schemeClr val="tx1"/>
                    </a:solidFill>
                  </a:rPr>
                  <a:t>If it is known that event A can occur in </a:t>
                </a:r>
                <a:r>
                  <a:rPr lang="en-US" sz="1400" b="1" i="1" dirty="0" smtClean="0">
                    <a:solidFill>
                      <a:schemeClr val="tx1"/>
                    </a:solidFill>
                  </a:rPr>
                  <a:t>m</a:t>
                </a:r>
                <a:r>
                  <a:rPr lang="en-US" sz="1400" b="1" dirty="0" smtClean="0">
                    <a:solidFill>
                      <a:schemeClr val="tx1"/>
                    </a:solidFill>
                  </a:rPr>
                  <a:t> ways and a total of </a:t>
                </a:r>
                <a:r>
                  <a:rPr lang="en-US" sz="1400" b="1" i="1" dirty="0" smtClean="0">
                    <a:solidFill>
                      <a:schemeClr val="tx1"/>
                    </a:solidFill>
                  </a:rPr>
                  <a:t>n</a:t>
                </a:r>
                <a:r>
                  <a:rPr lang="en-US" sz="1400" b="1" dirty="0" smtClean="0">
                    <a:solidFill>
                      <a:schemeClr val="tx1"/>
                    </a:solidFill>
                  </a:rPr>
                  <a:t> equally likely ways  is  possible, the true probability P(A) is :</a:t>
                </a:r>
                <a:endParaRPr lang="en-US" sz="1400" b="1" dirty="0">
                  <a:solidFill>
                    <a:schemeClr val="tx1"/>
                  </a:solidFill>
                </a:endParaRPr>
              </a:p>
              <a:p>
                <a:pPr>
                  <a:lnSpc>
                    <a:spcPct val="150000"/>
                  </a:lnSpc>
                </a:pPr>
                <a14:m>
                  <m:oMathPara xmlns:m="http://schemas.openxmlformats.org/officeDocument/2006/math">
                    <m:oMathParaPr>
                      <m:jc m:val="centerGroup"/>
                    </m:oMathParaPr>
                    <m:oMath xmlns:m="http://schemas.openxmlformats.org/officeDocument/2006/math">
                      <m:r>
                        <a:rPr lang="en-US" sz="1500" b="1" i="1" smtClean="0">
                          <a:solidFill>
                            <a:srgbClr val="C00000"/>
                          </a:solidFill>
                          <a:latin typeface="Cambria Math"/>
                        </a:rPr>
                        <m:t>𝑷</m:t>
                      </m:r>
                      <m:d>
                        <m:dPr>
                          <m:ctrlPr>
                            <a:rPr lang="en-US" sz="1500" b="1" i="1" smtClean="0">
                              <a:solidFill>
                                <a:srgbClr val="C00000"/>
                              </a:solidFill>
                              <a:latin typeface="Cambria Math" panose="02040503050406030204" pitchFamily="18" charset="0"/>
                            </a:rPr>
                          </m:ctrlPr>
                        </m:dPr>
                        <m:e>
                          <m:r>
                            <a:rPr lang="en-US" sz="1500" b="1" i="1" smtClean="0">
                              <a:solidFill>
                                <a:srgbClr val="C00000"/>
                              </a:solidFill>
                              <a:latin typeface="Cambria Math"/>
                            </a:rPr>
                            <m:t>𝑨</m:t>
                          </m:r>
                        </m:e>
                      </m:d>
                      <m:r>
                        <a:rPr lang="en-US" sz="1500" b="1" i="1" smtClean="0">
                          <a:solidFill>
                            <a:srgbClr val="C00000"/>
                          </a:solidFill>
                          <a:latin typeface="Cambria Math"/>
                        </a:rPr>
                        <m:t>= </m:t>
                      </m:r>
                      <m:f>
                        <m:fPr>
                          <m:ctrlPr>
                            <a:rPr lang="en-US" sz="1500" b="1" i="1" smtClean="0">
                              <a:solidFill>
                                <a:srgbClr val="C00000"/>
                              </a:solidFill>
                              <a:latin typeface="Cambria Math" panose="02040503050406030204" pitchFamily="18" charset="0"/>
                            </a:rPr>
                          </m:ctrlPr>
                        </m:fPr>
                        <m:num>
                          <m:r>
                            <a:rPr lang="en-US" sz="1500" b="1" i="1" smtClean="0">
                              <a:solidFill>
                                <a:srgbClr val="C00000"/>
                              </a:solidFill>
                              <a:latin typeface="Cambria Math"/>
                            </a:rPr>
                            <m:t>𝑵𝒖𝒎𝒃𝒆𝒓</m:t>
                          </m:r>
                          <m:r>
                            <a:rPr lang="en-US" sz="1500" b="1" i="1" smtClean="0">
                              <a:solidFill>
                                <a:srgbClr val="C00000"/>
                              </a:solidFill>
                              <a:latin typeface="Cambria Math"/>
                            </a:rPr>
                            <m:t> </m:t>
                          </m:r>
                          <m:r>
                            <a:rPr lang="en-US" sz="1500" b="1" i="1" smtClean="0">
                              <a:solidFill>
                                <a:srgbClr val="C00000"/>
                              </a:solidFill>
                              <a:latin typeface="Cambria Math"/>
                            </a:rPr>
                            <m:t>𝒐𝒇</m:t>
                          </m:r>
                          <m:r>
                            <a:rPr lang="en-US" sz="1500" b="1" i="1" smtClean="0">
                              <a:solidFill>
                                <a:srgbClr val="C00000"/>
                              </a:solidFill>
                              <a:latin typeface="Cambria Math"/>
                            </a:rPr>
                            <m:t> </m:t>
                          </m:r>
                          <m:r>
                            <a:rPr lang="en-US" sz="1500" b="1" i="1" smtClean="0">
                              <a:solidFill>
                                <a:srgbClr val="C00000"/>
                              </a:solidFill>
                              <a:latin typeface="Cambria Math"/>
                            </a:rPr>
                            <m:t>𝒇𝒂𝒗𝒐𝒓𝒂𝒃𝒍𝒆</m:t>
                          </m:r>
                          <m:r>
                            <a:rPr lang="en-US" sz="1500" b="1" i="1" smtClean="0">
                              <a:solidFill>
                                <a:srgbClr val="C00000"/>
                              </a:solidFill>
                              <a:latin typeface="Cambria Math"/>
                            </a:rPr>
                            <m:t> </m:t>
                          </m:r>
                          <m:r>
                            <a:rPr lang="en-US" sz="1500" b="1" i="1" smtClean="0">
                              <a:solidFill>
                                <a:srgbClr val="C00000"/>
                              </a:solidFill>
                              <a:latin typeface="Cambria Math"/>
                            </a:rPr>
                            <m:t>𝑶𝒖𝒕𝒄𝒐𝒎𝒆𝒔</m:t>
                          </m:r>
                        </m:num>
                        <m:den>
                          <m:r>
                            <a:rPr lang="en-US" sz="1500" b="1" i="1" smtClean="0">
                              <a:solidFill>
                                <a:srgbClr val="C00000"/>
                              </a:solidFill>
                              <a:latin typeface="Cambria Math"/>
                            </a:rPr>
                            <m:t>𝑻𝒐𝒕𝒂𝒍</m:t>
                          </m:r>
                          <m:r>
                            <a:rPr lang="en-US" sz="1500" b="1" i="1" smtClean="0">
                              <a:solidFill>
                                <a:srgbClr val="C00000"/>
                              </a:solidFill>
                              <a:latin typeface="Cambria Math"/>
                            </a:rPr>
                            <m:t> </m:t>
                          </m:r>
                          <m:r>
                            <a:rPr lang="en-US" sz="1500" b="1" i="1" smtClean="0">
                              <a:solidFill>
                                <a:srgbClr val="C00000"/>
                              </a:solidFill>
                              <a:latin typeface="Cambria Math"/>
                            </a:rPr>
                            <m:t>𝒏𝒖𝒎𝒃𝒆𝒓</m:t>
                          </m:r>
                          <m:r>
                            <a:rPr lang="en-US" sz="1500" b="1" i="1" smtClean="0">
                              <a:solidFill>
                                <a:srgbClr val="C00000"/>
                              </a:solidFill>
                              <a:latin typeface="Cambria Math"/>
                            </a:rPr>
                            <m:t> </m:t>
                          </m:r>
                          <m:r>
                            <a:rPr lang="en-US" sz="1500" b="1" i="1" smtClean="0">
                              <a:solidFill>
                                <a:srgbClr val="C00000"/>
                              </a:solidFill>
                              <a:latin typeface="Cambria Math"/>
                            </a:rPr>
                            <m:t>𝒐𝒇</m:t>
                          </m:r>
                          <m:r>
                            <a:rPr lang="en-US" sz="1500" b="1" i="1" smtClean="0">
                              <a:solidFill>
                                <a:srgbClr val="C00000"/>
                              </a:solidFill>
                              <a:latin typeface="Cambria Math"/>
                            </a:rPr>
                            <m:t> </m:t>
                          </m:r>
                          <m:r>
                            <a:rPr lang="en-US" sz="1500" b="1" i="1" smtClean="0">
                              <a:solidFill>
                                <a:srgbClr val="C00000"/>
                              </a:solidFill>
                              <a:latin typeface="Cambria Math"/>
                            </a:rPr>
                            <m:t>𝒑𝒐𝒔𝒔𝒊𝒃𝒍𝒆</m:t>
                          </m:r>
                          <m:r>
                            <a:rPr lang="en-US" sz="1500" b="1" i="1" smtClean="0">
                              <a:solidFill>
                                <a:srgbClr val="C00000"/>
                              </a:solidFill>
                              <a:latin typeface="Cambria Math"/>
                            </a:rPr>
                            <m:t> </m:t>
                          </m:r>
                          <m:r>
                            <a:rPr lang="en-US" sz="1500" b="1" i="1" smtClean="0">
                              <a:solidFill>
                                <a:srgbClr val="C00000"/>
                              </a:solidFill>
                              <a:latin typeface="Cambria Math"/>
                            </a:rPr>
                            <m:t>𝑶𝒖𝒕𝒄𝒐𝒎𝒆𝒔</m:t>
                          </m:r>
                        </m:den>
                      </m:f>
                      <m:r>
                        <a:rPr lang="en-US" sz="1500" b="1" i="1" smtClean="0">
                          <a:solidFill>
                            <a:srgbClr val="C00000"/>
                          </a:solidFill>
                          <a:latin typeface="Cambria Math"/>
                        </a:rPr>
                        <m:t>= </m:t>
                      </m:r>
                      <m:f>
                        <m:fPr>
                          <m:ctrlPr>
                            <a:rPr lang="en-US" sz="1500" b="1" i="1" smtClean="0">
                              <a:solidFill>
                                <a:srgbClr val="C00000"/>
                              </a:solidFill>
                              <a:latin typeface="Cambria Math" panose="02040503050406030204" pitchFamily="18" charset="0"/>
                            </a:rPr>
                          </m:ctrlPr>
                        </m:fPr>
                        <m:num>
                          <m:r>
                            <a:rPr lang="en-US" sz="1500" b="1" i="1" smtClean="0">
                              <a:solidFill>
                                <a:srgbClr val="C00000"/>
                              </a:solidFill>
                              <a:latin typeface="Cambria Math"/>
                            </a:rPr>
                            <m:t>𝒎</m:t>
                          </m:r>
                        </m:num>
                        <m:den>
                          <m:r>
                            <a:rPr lang="en-US" sz="1500" b="1" i="1" smtClean="0">
                              <a:solidFill>
                                <a:srgbClr val="C00000"/>
                              </a:solidFill>
                              <a:latin typeface="Cambria Math"/>
                            </a:rPr>
                            <m:t>𝒏</m:t>
                          </m:r>
                        </m:den>
                      </m:f>
                    </m:oMath>
                  </m:oMathPara>
                </a14:m>
                <a:endParaRPr lang="en-US" sz="1500" b="1" dirty="0" smtClean="0">
                  <a:solidFill>
                    <a:srgbClr val="C00000"/>
                  </a:solidFill>
                </a:endParaRPr>
              </a:p>
              <a:p>
                <a:pPr>
                  <a:lnSpc>
                    <a:spcPct val="150000"/>
                  </a:lnSpc>
                </a:pPr>
                <a14:m>
                  <m:oMathPara xmlns:m="http://schemas.openxmlformats.org/officeDocument/2006/math">
                    <m:oMathParaPr>
                      <m:jc m:val="centerGroup"/>
                    </m:oMathParaPr>
                    <m:oMath xmlns:m="http://schemas.openxmlformats.org/officeDocument/2006/math">
                      <m:r>
                        <a:rPr lang="en-US" sz="1500" b="1" i="1" smtClean="0">
                          <a:solidFill>
                            <a:srgbClr val="C00000"/>
                          </a:solidFill>
                          <a:latin typeface="Cambria Math"/>
                        </a:rPr>
                        <m:t>𝑷</m:t>
                      </m:r>
                      <m:d>
                        <m:dPr>
                          <m:ctrlPr>
                            <a:rPr lang="en-US" sz="1500" b="1" i="1" smtClean="0">
                              <a:solidFill>
                                <a:srgbClr val="C00000"/>
                              </a:solidFill>
                              <a:latin typeface="Cambria Math" panose="02040503050406030204" pitchFamily="18" charset="0"/>
                            </a:rPr>
                          </m:ctrlPr>
                        </m:dPr>
                        <m:e>
                          <m:r>
                            <a:rPr lang="en-US" sz="1500" b="1" i="1" smtClean="0">
                              <a:solidFill>
                                <a:srgbClr val="C00000"/>
                              </a:solidFill>
                              <a:latin typeface="Cambria Math"/>
                            </a:rPr>
                            <m:t>𝑬𝒗𝒆𝒏𝒕</m:t>
                          </m:r>
                        </m:e>
                      </m:d>
                      <m:r>
                        <a:rPr lang="en-US" sz="1500" b="1" i="1">
                          <a:solidFill>
                            <a:srgbClr val="C00000"/>
                          </a:solidFill>
                          <a:latin typeface="Cambria Math"/>
                        </a:rPr>
                        <m:t>= </m:t>
                      </m:r>
                      <m:f>
                        <m:fPr>
                          <m:ctrlPr>
                            <a:rPr lang="en-US" sz="1500" b="1" i="1">
                              <a:solidFill>
                                <a:srgbClr val="C00000"/>
                              </a:solidFill>
                              <a:latin typeface="Cambria Math" panose="02040503050406030204" pitchFamily="18" charset="0"/>
                            </a:rPr>
                          </m:ctrlPr>
                        </m:fPr>
                        <m:num>
                          <m:r>
                            <a:rPr lang="en-US" sz="1500" b="1" i="1">
                              <a:solidFill>
                                <a:srgbClr val="C00000"/>
                              </a:solidFill>
                              <a:latin typeface="Cambria Math"/>
                            </a:rPr>
                            <m:t>𝑵𝒖𝒎𝒃𝒆𝒓</m:t>
                          </m:r>
                          <m:r>
                            <a:rPr lang="en-US" sz="1500" b="1" i="1">
                              <a:solidFill>
                                <a:srgbClr val="C00000"/>
                              </a:solidFill>
                              <a:latin typeface="Cambria Math"/>
                            </a:rPr>
                            <m:t> </m:t>
                          </m:r>
                          <m:r>
                            <a:rPr lang="en-US" sz="1500" b="1" i="1">
                              <a:solidFill>
                                <a:srgbClr val="C00000"/>
                              </a:solidFill>
                              <a:latin typeface="Cambria Math"/>
                            </a:rPr>
                            <m:t>𝒐𝒇</m:t>
                          </m:r>
                          <m:r>
                            <a:rPr lang="en-US" sz="1500" b="1" i="1">
                              <a:solidFill>
                                <a:srgbClr val="C00000"/>
                              </a:solidFill>
                              <a:latin typeface="Cambria Math"/>
                            </a:rPr>
                            <m:t> </m:t>
                          </m:r>
                          <m:r>
                            <a:rPr lang="en-US" sz="1500" b="1" i="1">
                              <a:solidFill>
                                <a:srgbClr val="C00000"/>
                              </a:solidFill>
                              <a:latin typeface="Cambria Math"/>
                            </a:rPr>
                            <m:t>𝒇𝒂𝒗𝒐𝒓𝒂𝒃𝒍𝒆</m:t>
                          </m:r>
                          <m:r>
                            <a:rPr lang="en-US" sz="1500" b="1" i="1">
                              <a:solidFill>
                                <a:srgbClr val="C00000"/>
                              </a:solidFill>
                              <a:latin typeface="Cambria Math"/>
                            </a:rPr>
                            <m:t> </m:t>
                          </m:r>
                          <m:r>
                            <a:rPr lang="en-US" sz="1500" b="1" i="1">
                              <a:solidFill>
                                <a:srgbClr val="C00000"/>
                              </a:solidFill>
                              <a:latin typeface="Cambria Math"/>
                            </a:rPr>
                            <m:t>𝑶𝒖𝒕𝒄𝒐𝒎𝒆𝒔</m:t>
                          </m:r>
                        </m:num>
                        <m:den>
                          <m:r>
                            <a:rPr lang="en-US" sz="1500" b="1" i="1">
                              <a:solidFill>
                                <a:srgbClr val="C00000"/>
                              </a:solidFill>
                              <a:latin typeface="Cambria Math"/>
                            </a:rPr>
                            <m:t>𝑻𝒐𝒕𝒂𝒍</m:t>
                          </m:r>
                          <m:r>
                            <a:rPr lang="en-US" sz="1500" b="1" i="1">
                              <a:solidFill>
                                <a:srgbClr val="C00000"/>
                              </a:solidFill>
                              <a:latin typeface="Cambria Math"/>
                            </a:rPr>
                            <m:t> </m:t>
                          </m:r>
                          <m:r>
                            <a:rPr lang="en-US" sz="1500" b="1" i="1">
                              <a:solidFill>
                                <a:srgbClr val="C00000"/>
                              </a:solidFill>
                              <a:latin typeface="Cambria Math"/>
                            </a:rPr>
                            <m:t>𝒏𝒖𝒎𝒃𝒆𝒓</m:t>
                          </m:r>
                          <m:r>
                            <a:rPr lang="en-US" sz="1500" b="1" i="1">
                              <a:solidFill>
                                <a:srgbClr val="C00000"/>
                              </a:solidFill>
                              <a:latin typeface="Cambria Math"/>
                            </a:rPr>
                            <m:t> </m:t>
                          </m:r>
                          <m:r>
                            <a:rPr lang="en-US" sz="1500" b="1" i="1">
                              <a:solidFill>
                                <a:srgbClr val="C00000"/>
                              </a:solidFill>
                              <a:latin typeface="Cambria Math"/>
                            </a:rPr>
                            <m:t>𝒐𝒇</m:t>
                          </m:r>
                          <m:r>
                            <a:rPr lang="en-US" sz="1500" b="1" i="1">
                              <a:solidFill>
                                <a:srgbClr val="C00000"/>
                              </a:solidFill>
                              <a:latin typeface="Cambria Math"/>
                            </a:rPr>
                            <m:t> </m:t>
                          </m:r>
                          <m:r>
                            <a:rPr lang="en-US" sz="1500" b="1" i="1">
                              <a:solidFill>
                                <a:srgbClr val="C00000"/>
                              </a:solidFill>
                              <a:latin typeface="Cambria Math"/>
                            </a:rPr>
                            <m:t>𝒑𝒐𝒔𝒔𝒊𝒃𝒍𝒆</m:t>
                          </m:r>
                          <m:r>
                            <a:rPr lang="en-US" sz="1500" b="1" i="1">
                              <a:solidFill>
                                <a:srgbClr val="C00000"/>
                              </a:solidFill>
                              <a:latin typeface="Cambria Math"/>
                            </a:rPr>
                            <m:t> </m:t>
                          </m:r>
                          <m:r>
                            <a:rPr lang="en-US" sz="1500" b="1" i="1">
                              <a:solidFill>
                                <a:srgbClr val="C00000"/>
                              </a:solidFill>
                              <a:latin typeface="Cambria Math"/>
                            </a:rPr>
                            <m:t>𝑶𝒖𝒕𝒄𝒐𝒎𝒆𝒔</m:t>
                          </m:r>
                        </m:den>
                      </m:f>
                    </m:oMath>
                  </m:oMathPara>
                </a14:m>
                <a:endParaRPr lang="en-US" sz="1500" b="1" dirty="0">
                  <a:solidFill>
                    <a:srgbClr val="00B0F0"/>
                  </a:solidFill>
                </a:endParaRPr>
              </a:p>
              <a:p>
                <a:pPr>
                  <a:lnSpc>
                    <a:spcPct val="150000"/>
                  </a:lnSpc>
                </a:pPr>
                <a:endParaRPr lang="en-US" sz="1500" b="1" dirty="0" smtClean="0">
                  <a:solidFill>
                    <a:srgbClr val="00B0F0"/>
                  </a:solidFill>
                </a:endParaRPr>
              </a:p>
            </p:txBody>
          </p:sp>
        </mc:Choice>
        <mc:Fallback xmlns="">
          <p:sp>
            <p:nvSpPr>
              <p:cNvPr id="22" name="Rounded Rectangular Callout 21"/>
              <p:cNvSpPr>
                <a:spLocks noRot="1" noChangeAspect="1" noMove="1" noResize="1" noEditPoints="1" noAdjustHandles="1" noChangeArrowheads="1" noChangeShapeType="1" noTextEdit="1"/>
              </p:cNvSpPr>
              <p:nvPr/>
            </p:nvSpPr>
            <p:spPr>
              <a:xfrm>
                <a:off x="4451954" y="1008989"/>
                <a:ext cx="7615360" cy="2438400"/>
              </a:xfrm>
              <a:prstGeom prst="wedgeRoundRectCallout">
                <a:avLst>
                  <a:gd name="adj1" fmla="val -54172"/>
                  <a:gd name="adj2" fmla="val -23263"/>
                  <a:gd name="adj3" fmla="val 16667"/>
                </a:avLst>
              </a:prstGeom>
              <a:blipFill>
                <a:blip r:embed="rId4"/>
                <a:stretch>
                  <a:fillRect/>
                </a:stretch>
              </a:blipFill>
              <a:ln w="38100">
                <a:solidFill>
                  <a:srgbClr val="C00000"/>
                </a:solidFill>
              </a:ln>
            </p:spPr>
            <p:txBody>
              <a:bodyPr/>
              <a:lstStyle/>
              <a:p>
                <a:r>
                  <a:rPr lang="en-ID">
                    <a:noFill/>
                  </a:rPr>
                  <a:t> </a:t>
                </a:r>
              </a:p>
            </p:txBody>
          </p:sp>
        </mc:Fallback>
      </mc:AlternateContent>
      <mc:AlternateContent xmlns:mc="http://schemas.openxmlformats.org/markup-compatibility/2006" xmlns:a14="http://schemas.microsoft.com/office/drawing/2010/main">
        <mc:Choice Requires="a14">
          <p:sp>
            <p:nvSpPr>
              <p:cNvPr id="26" name="Rounded Rectangular Callout 25"/>
              <p:cNvSpPr/>
              <p:nvPr/>
            </p:nvSpPr>
            <p:spPr>
              <a:xfrm>
                <a:off x="4451954" y="3597077"/>
                <a:ext cx="7615360" cy="2545009"/>
              </a:xfrm>
              <a:prstGeom prst="wedgeRoundRectCallout">
                <a:avLst>
                  <a:gd name="adj1" fmla="val -53888"/>
                  <a:gd name="adj2" fmla="val 17044"/>
                  <a:gd name="adj3" fmla="val 16667"/>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en-US" sz="1400" b="1" dirty="0" smtClean="0">
                    <a:solidFill>
                      <a:schemeClr val="tx1"/>
                    </a:solidFill>
                  </a:rPr>
                  <a:t>If  an equally likely event A occurs </a:t>
                </a:r>
                <a:r>
                  <a:rPr lang="en-US" sz="1400" b="1" i="1" dirty="0" smtClean="0">
                    <a:solidFill>
                      <a:schemeClr val="tx1"/>
                    </a:solidFill>
                  </a:rPr>
                  <a:t>m</a:t>
                </a:r>
                <a:r>
                  <a:rPr lang="en-US" sz="1400" b="1" dirty="0" smtClean="0">
                    <a:solidFill>
                      <a:schemeClr val="tx1"/>
                    </a:solidFill>
                  </a:rPr>
                  <a:t> times in a total of </a:t>
                </a:r>
                <a:r>
                  <a:rPr lang="en-US" sz="1400" b="1" i="1" dirty="0" smtClean="0">
                    <a:solidFill>
                      <a:schemeClr val="tx1"/>
                    </a:solidFill>
                  </a:rPr>
                  <a:t>n</a:t>
                </a:r>
                <a:r>
                  <a:rPr lang="en-US" sz="1400" b="1" dirty="0" smtClean="0">
                    <a:solidFill>
                      <a:schemeClr val="tx1"/>
                    </a:solidFill>
                  </a:rPr>
                  <a:t> trials, the observed probability P*(A) is :</a:t>
                </a:r>
                <a:endParaRPr lang="en-US" sz="1400" b="1" dirty="0">
                  <a:solidFill>
                    <a:schemeClr val="tx1"/>
                  </a:solidFill>
                </a:endParaRPr>
              </a:p>
              <a:p>
                <a:pPr>
                  <a:lnSpc>
                    <a:spcPct val="150000"/>
                  </a:lnSpc>
                </a:pPr>
                <a14:m>
                  <m:oMathPara xmlns:m="http://schemas.openxmlformats.org/officeDocument/2006/math">
                    <m:oMathParaPr>
                      <m:jc m:val="centerGroup"/>
                    </m:oMathParaPr>
                    <m:oMath xmlns:m="http://schemas.openxmlformats.org/officeDocument/2006/math">
                      <m:sSup>
                        <m:sSupPr>
                          <m:ctrlPr>
                            <a:rPr lang="en-US" sz="1500" b="1" i="1" smtClean="0">
                              <a:solidFill>
                                <a:srgbClr val="C00000"/>
                              </a:solidFill>
                              <a:latin typeface="Cambria Math" panose="02040503050406030204" pitchFamily="18" charset="0"/>
                            </a:rPr>
                          </m:ctrlPr>
                        </m:sSupPr>
                        <m:e>
                          <m:r>
                            <a:rPr lang="en-US" sz="1500" b="1" i="1" smtClean="0">
                              <a:solidFill>
                                <a:srgbClr val="C00000"/>
                              </a:solidFill>
                              <a:latin typeface="Cambria Math"/>
                            </a:rPr>
                            <m:t>𝑷</m:t>
                          </m:r>
                        </m:e>
                        <m:sup>
                          <m:r>
                            <a:rPr lang="en-US" sz="1500" b="1" i="1" smtClean="0">
                              <a:solidFill>
                                <a:srgbClr val="C00000"/>
                              </a:solidFill>
                              <a:latin typeface="Cambria Math"/>
                            </a:rPr>
                            <m:t>∗</m:t>
                          </m:r>
                        </m:sup>
                      </m:sSup>
                      <m:d>
                        <m:dPr>
                          <m:ctrlPr>
                            <a:rPr lang="en-US" sz="1500" b="1" i="1" smtClean="0">
                              <a:solidFill>
                                <a:srgbClr val="C00000"/>
                              </a:solidFill>
                              <a:latin typeface="Cambria Math" panose="02040503050406030204" pitchFamily="18" charset="0"/>
                            </a:rPr>
                          </m:ctrlPr>
                        </m:dPr>
                        <m:e>
                          <m:r>
                            <a:rPr lang="en-US" sz="1500" b="1" i="1" smtClean="0">
                              <a:solidFill>
                                <a:srgbClr val="C00000"/>
                              </a:solidFill>
                              <a:latin typeface="Cambria Math"/>
                            </a:rPr>
                            <m:t>𝑨</m:t>
                          </m:r>
                        </m:e>
                      </m:d>
                      <m:r>
                        <a:rPr lang="en-US" sz="1500" b="1" i="1" smtClean="0">
                          <a:solidFill>
                            <a:srgbClr val="C00000"/>
                          </a:solidFill>
                          <a:latin typeface="Cambria Math"/>
                        </a:rPr>
                        <m:t>=</m:t>
                      </m:r>
                      <m:f>
                        <m:fPr>
                          <m:ctrlPr>
                            <a:rPr lang="en-US" sz="1500" b="1" i="1" smtClean="0">
                              <a:solidFill>
                                <a:srgbClr val="C00000"/>
                              </a:solidFill>
                              <a:latin typeface="Cambria Math" panose="02040503050406030204" pitchFamily="18" charset="0"/>
                            </a:rPr>
                          </m:ctrlPr>
                        </m:fPr>
                        <m:num>
                          <m:r>
                            <a:rPr lang="en-US" sz="1500" b="1" i="1" smtClean="0">
                              <a:solidFill>
                                <a:srgbClr val="C00000"/>
                              </a:solidFill>
                              <a:latin typeface="Cambria Math"/>
                            </a:rPr>
                            <m:t>𝑻𝒊𝒎𝒆𝒔</m:t>
                          </m:r>
                          <m:r>
                            <a:rPr lang="en-US" sz="1500" b="1" i="1" smtClean="0">
                              <a:solidFill>
                                <a:srgbClr val="C00000"/>
                              </a:solidFill>
                              <a:latin typeface="Cambria Math"/>
                            </a:rPr>
                            <m:t> </m:t>
                          </m:r>
                          <m:r>
                            <a:rPr lang="en-US" sz="1500" b="1" i="1" smtClean="0">
                              <a:solidFill>
                                <a:srgbClr val="C00000"/>
                              </a:solidFill>
                              <a:latin typeface="Cambria Math"/>
                            </a:rPr>
                            <m:t>𝑨</m:t>
                          </m:r>
                          <m:r>
                            <a:rPr lang="en-US" sz="1500" b="1" i="1" smtClean="0">
                              <a:solidFill>
                                <a:srgbClr val="C00000"/>
                              </a:solidFill>
                              <a:latin typeface="Cambria Math"/>
                            </a:rPr>
                            <m:t> </m:t>
                          </m:r>
                          <m:r>
                            <a:rPr lang="en-US" sz="1500" b="1" i="1" smtClean="0">
                              <a:solidFill>
                                <a:srgbClr val="C00000"/>
                              </a:solidFill>
                              <a:latin typeface="Cambria Math"/>
                            </a:rPr>
                            <m:t>𝑶𝒄𝒄𝒖𝒓𝒓𝒆𝒅</m:t>
                          </m:r>
                        </m:num>
                        <m:den>
                          <m:r>
                            <a:rPr lang="en-US" sz="1500" b="1" i="1" smtClean="0">
                              <a:solidFill>
                                <a:srgbClr val="C00000"/>
                              </a:solidFill>
                              <a:latin typeface="Cambria Math"/>
                            </a:rPr>
                            <m:t>𝑻𝒐𝒕𝒂𝒍</m:t>
                          </m:r>
                          <m:r>
                            <a:rPr lang="en-US" sz="1500" b="1" i="1" smtClean="0">
                              <a:solidFill>
                                <a:srgbClr val="C00000"/>
                              </a:solidFill>
                              <a:latin typeface="Cambria Math"/>
                            </a:rPr>
                            <m:t> </m:t>
                          </m:r>
                          <m:r>
                            <a:rPr lang="en-US" sz="1500" b="1" i="1" smtClean="0">
                              <a:solidFill>
                                <a:srgbClr val="C00000"/>
                              </a:solidFill>
                              <a:latin typeface="Cambria Math"/>
                            </a:rPr>
                            <m:t>𝑻𝒓𝒊𝒂𝒍𝒔</m:t>
                          </m:r>
                        </m:den>
                      </m:f>
                      <m:r>
                        <a:rPr lang="en-US" sz="1500" b="1" i="1" smtClean="0">
                          <a:solidFill>
                            <a:srgbClr val="C00000"/>
                          </a:solidFill>
                          <a:latin typeface="Cambria Math"/>
                        </a:rPr>
                        <m:t>=</m:t>
                      </m:r>
                      <m:f>
                        <m:fPr>
                          <m:ctrlPr>
                            <a:rPr lang="en-US" sz="1500" b="1" i="1" smtClean="0">
                              <a:solidFill>
                                <a:srgbClr val="C00000"/>
                              </a:solidFill>
                              <a:latin typeface="Cambria Math" panose="02040503050406030204" pitchFamily="18" charset="0"/>
                            </a:rPr>
                          </m:ctrlPr>
                        </m:fPr>
                        <m:num>
                          <m:r>
                            <a:rPr lang="en-US" sz="1500" b="1" i="1" smtClean="0">
                              <a:solidFill>
                                <a:srgbClr val="C00000"/>
                              </a:solidFill>
                              <a:latin typeface="Cambria Math"/>
                            </a:rPr>
                            <m:t>𝒎</m:t>
                          </m:r>
                        </m:num>
                        <m:den>
                          <m:r>
                            <a:rPr lang="en-US" sz="1500" b="1" i="1" smtClean="0">
                              <a:solidFill>
                                <a:srgbClr val="C00000"/>
                              </a:solidFill>
                              <a:latin typeface="Cambria Math"/>
                            </a:rPr>
                            <m:t>𝒏</m:t>
                          </m:r>
                        </m:den>
                      </m:f>
                    </m:oMath>
                  </m:oMathPara>
                </a14:m>
                <a:endParaRPr lang="en-US" sz="1500" b="1" dirty="0" smtClean="0">
                  <a:solidFill>
                    <a:srgbClr val="C00000"/>
                  </a:solidFill>
                </a:endParaRPr>
              </a:p>
              <a:p>
                <a:pPr>
                  <a:lnSpc>
                    <a:spcPct val="150000"/>
                  </a:lnSpc>
                </a:pPr>
                <a14:m>
                  <m:oMathPara xmlns:m="http://schemas.openxmlformats.org/officeDocument/2006/math">
                    <m:oMathParaPr>
                      <m:jc m:val="centerGroup"/>
                    </m:oMathParaPr>
                    <m:oMath xmlns:m="http://schemas.openxmlformats.org/officeDocument/2006/math">
                      <m:func>
                        <m:funcPr>
                          <m:ctrlPr>
                            <a:rPr lang="en-US" sz="1500" b="1" i="1" smtClean="0">
                              <a:solidFill>
                                <a:srgbClr val="C00000"/>
                              </a:solidFill>
                              <a:latin typeface="Cambria Math" panose="02040503050406030204" pitchFamily="18" charset="0"/>
                            </a:rPr>
                          </m:ctrlPr>
                        </m:funcPr>
                        <m:fName>
                          <m:limLow>
                            <m:limLowPr>
                              <m:ctrlPr>
                                <a:rPr lang="en-US" sz="1500" b="1" i="1" smtClean="0">
                                  <a:solidFill>
                                    <a:srgbClr val="C00000"/>
                                  </a:solidFill>
                                  <a:latin typeface="Cambria Math" panose="02040503050406030204" pitchFamily="18" charset="0"/>
                                </a:rPr>
                              </m:ctrlPr>
                            </m:limLowPr>
                            <m:e>
                              <m:r>
                                <a:rPr lang="en-US" sz="1500" b="1" i="0" smtClean="0">
                                  <a:solidFill>
                                    <a:srgbClr val="C00000"/>
                                  </a:solidFill>
                                  <a:latin typeface="Cambria Math"/>
                                </a:rPr>
                                <m:t>𝐥𝐢𝐦</m:t>
                              </m:r>
                            </m:e>
                            <m:lim>
                              <m:r>
                                <a:rPr lang="en-US" sz="1500" b="1" i="1" smtClean="0">
                                  <a:solidFill>
                                    <a:srgbClr val="C00000"/>
                                  </a:solidFill>
                                  <a:latin typeface="Cambria Math"/>
                                </a:rPr>
                                <m:t>𝒏</m:t>
                              </m:r>
                              <m:r>
                                <a:rPr lang="en-US" sz="1500" b="1" i="1" smtClean="0">
                                  <a:solidFill>
                                    <a:srgbClr val="C00000"/>
                                  </a:solidFill>
                                  <a:latin typeface="Cambria Math"/>
                                </a:rPr>
                                <m:t>→∞</m:t>
                              </m:r>
                            </m:lim>
                          </m:limLow>
                        </m:fName>
                        <m:e>
                          <m:sSup>
                            <m:sSupPr>
                              <m:ctrlPr>
                                <a:rPr lang="en-US" sz="1500" b="1" i="1" smtClean="0">
                                  <a:solidFill>
                                    <a:srgbClr val="C00000"/>
                                  </a:solidFill>
                                  <a:latin typeface="Cambria Math" panose="02040503050406030204" pitchFamily="18" charset="0"/>
                                </a:rPr>
                              </m:ctrlPr>
                            </m:sSupPr>
                            <m:e>
                              <m:r>
                                <a:rPr lang="en-US" sz="1500" b="1" i="1" smtClean="0">
                                  <a:solidFill>
                                    <a:srgbClr val="C00000"/>
                                  </a:solidFill>
                                  <a:latin typeface="Cambria Math"/>
                                </a:rPr>
                                <m:t>𝑷</m:t>
                              </m:r>
                            </m:e>
                            <m:sup>
                              <m:r>
                                <a:rPr lang="en-US" sz="1500" b="1" i="1" smtClean="0">
                                  <a:solidFill>
                                    <a:srgbClr val="C00000"/>
                                  </a:solidFill>
                                  <a:latin typeface="Cambria Math"/>
                                </a:rPr>
                                <m:t>∗</m:t>
                              </m:r>
                            </m:sup>
                          </m:sSup>
                          <m:r>
                            <a:rPr lang="en-US" sz="1500" b="1" i="1" smtClean="0">
                              <a:solidFill>
                                <a:srgbClr val="C00000"/>
                              </a:solidFill>
                              <a:latin typeface="Cambria Math"/>
                            </a:rPr>
                            <m:t>(</m:t>
                          </m:r>
                        </m:e>
                      </m:func>
                      <m:r>
                        <a:rPr lang="en-US" sz="1500" b="1" i="1" smtClean="0">
                          <a:solidFill>
                            <a:srgbClr val="C00000"/>
                          </a:solidFill>
                          <a:latin typeface="Cambria Math"/>
                        </a:rPr>
                        <m:t>𝑨</m:t>
                      </m:r>
                      <m:r>
                        <a:rPr lang="en-US" sz="1500" b="1" i="1" smtClean="0">
                          <a:solidFill>
                            <a:srgbClr val="C00000"/>
                          </a:solidFill>
                          <a:latin typeface="Cambria Math"/>
                        </a:rPr>
                        <m:t>)=</m:t>
                      </m:r>
                      <m:r>
                        <a:rPr lang="en-US" sz="1500" b="1" i="1" smtClean="0">
                          <a:solidFill>
                            <a:srgbClr val="C00000"/>
                          </a:solidFill>
                          <a:latin typeface="Cambria Math"/>
                        </a:rPr>
                        <m:t>𝑷</m:t>
                      </m:r>
                      <m:r>
                        <a:rPr lang="en-US" sz="1500" b="1" i="1" smtClean="0">
                          <a:solidFill>
                            <a:srgbClr val="C00000"/>
                          </a:solidFill>
                          <a:latin typeface="Cambria Math"/>
                        </a:rPr>
                        <m:t>(</m:t>
                      </m:r>
                      <m:r>
                        <a:rPr lang="en-US" sz="1500" b="1" i="1" smtClean="0">
                          <a:solidFill>
                            <a:srgbClr val="C00000"/>
                          </a:solidFill>
                          <a:latin typeface="Cambria Math"/>
                        </a:rPr>
                        <m:t>𝑨</m:t>
                      </m:r>
                      <m:r>
                        <a:rPr lang="en-US" sz="1500" b="1" i="1" smtClean="0">
                          <a:solidFill>
                            <a:srgbClr val="C00000"/>
                          </a:solidFill>
                          <a:latin typeface="Cambria Math"/>
                        </a:rPr>
                        <m:t>)</m:t>
                      </m:r>
                    </m:oMath>
                  </m:oMathPara>
                </a14:m>
                <a:endParaRPr lang="en-US" sz="1500" b="1" dirty="0" smtClean="0">
                  <a:solidFill>
                    <a:srgbClr val="C00000"/>
                  </a:solidFill>
                </a:endParaRPr>
              </a:p>
              <a:p>
                <a:pPr>
                  <a:lnSpc>
                    <a:spcPct val="150000"/>
                  </a:lnSpc>
                </a:pPr>
                <a:r>
                  <a:rPr lang="en-US" sz="1400" b="1" dirty="0" smtClean="0">
                    <a:solidFill>
                      <a:schemeClr val="tx1"/>
                    </a:solidFill>
                  </a:rPr>
                  <a:t>P*(A) Approaches the true probability of event A</a:t>
                </a:r>
              </a:p>
              <a:p>
                <a:pPr>
                  <a:lnSpc>
                    <a:spcPct val="150000"/>
                  </a:lnSpc>
                </a:pPr>
                <a14:m>
                  <m:oMathPara xmlns:m="http://schemas.openxmlformats.org/officeDocument/2006/math">
                    <m:oMathParaPr>
                      <m:jc m:val="centerGroup"/>
                    </m:oMathParaPr>
                    <m:oMath xmlns:m="http://schemas.openxmlformats.org/officeDocument/2006/math">
                      <m:r>
                        <a:rPr lang="en-US" sz="1400" b="1" i="1" smtClean="0">
                          <a:solidFill>
                            <a:srgbClr val="C00000"/>
                          </a:solidFill>
                          <a:latin typeface="Cambria Math"/>
                        </a:rPr>
                        <m:t>𝑷</m:t>
                      </m:r>
                      <m:d>
                        <m:dPr>
                          <m:ctrlPr>
                            <a:rPr lang="en-US" sz="1400" b="1" i="1">
                              <a:solidFill>
                                <a:srgbClr val="C00000"/>
                              </a:solidFill>
                              <a:latin typeface="Cambria Math" panose="02040503050406030204" pitchFamily="18" charset="0"/>
                            </a:rPr>
                          </m:ctrlPr>
                        </m:dPr>
                        <m:e>
                          <m:r>
                            <a:rPr lang="en-US" sz="1400" b="1" i="1">
                              <a:solidFill>
                                <a:srgbClr val="C00000"/>
                              </a:solidFill>
                              <a:latin typeface="Cambria Math"/>
                            </a:rPr>
                            <m:t>𝑬𝒗𝒆𝒏𝒕</m:t>
                          </m:r>
                        </m:e>
                      </m:d>
                      <m:r>
                        <a:rPr lang="en-US" sz="1400" b="1" i="1">
                          <a:solidFill>
                            <a:srgbClr val="C00000"/>
                          </a:solidFill>
                          <a:latin typeface="Cambria Math"/>
                        </a:rPr>
                        <m:t>= </m:t>
                      </m:r>
                      <m:f>
                        <m:fPr>
                          <m:ctrlPr>
                            <a:rPr lang="en-US" sz="1400" b="1" i="1">
                              <a:solidFill>
                                <a:srgbClr val="C00000"/>
                              </a:solidFill>
                              <a:latin typeface="Cambria Math" panose="02040503050406030204" pitchFamily="18" charset="0"/>
                            </a:rPr>
                          </m:ctrlPr>
                        </m:fPr>
                        <m:num>
                          <m:r>
                            <a:rPr lang="en-US" sz="1400" b="1" i="1">
                              <a:solidFill>
                                <a:srgbClr val="C00000"/>
                              </a:solidFill>
                              <a:latin typeface="Cambria Math"/>
                            </a:rPr>
                            <m:t>𝑵𝒖𝒎𝒃𝒆𝒓</m:t>
                          </m:r>
                          <m:r>
                            <a:rPr lang="en-US" sz="1400" b="1" i="1">
                              <a:solidFill>
                                <a:srgbClr val="C00000"/>
                              </a:solidFill>
                              <a:latin typeface="Cambria Math"/>
                            </a:rPr>
                            <m:t> </m:t>
                          </m:r>
                          <m:r>
                            <a:rPr lang="en-US" sz="1400" b="1" i="1">
                              <a:solidFill>
                                <a:srgbClr val="C00000"/>
                              </a:solidFill>
                              <a:latin typeface="Cambria Math"/>
                            </a:rPr>
                            <m:t>𝒐𝒇</m:t>
                          </m:r>
                          <m:r>
                            <a:rPr lang="en-US" sz="1400" b="1" i="1">
                              <a:solidFill>
                                <a:srgbClr val="C00000"/>
                              </a:solidFill>
                              <a:latin typeface="Cambria Math"/>
                            </a:rPr>
                            <m:t> </m:t>
                          </m:r>
                          <m:r>
                            <a:rPr lang="en-US" sz="1400" b="1" i="1" smtClean="0">
                              <a:solidFill>
                                <a:srgbClr val="C00000"/>
                              </a:solidFill>
                              <a:latin typeface="Cambria Math"/>
                            </a:rPr>
                            <m:t>𝒕𝒊𝒎𝒆𝒔</m:t>
                          </m:r>
                          <m:r>
                            <a:rPr lang="en-US" sz="1400" b="1" i="1" smtClean="0">
                              <a:solidFill>
                                <a:srgbClr val="C00000"/>
                              </a:solidFill>
                              <a:latin typeface="Cambria Math"/>
                            </a:rPr>
                            <m:t> </m:t>
                          </m:r>
                          <m:r>
                            <a:rPr lang="en-US" sz="1400" b="1" i="1" smtClean="0">
                              <a:solidFill>
                                <a:srgbClr val="C00000"/>
                              </a:solidFill>
                              <a:latin typeface="Cambria Math"/>
                            </a:rPr>
                            <m:t>𝒆𝒗𝒆𝒏𝒕</m:t>
                          </m:r>
                          <m:r>
                            <a:rPr lang="en-US" sz="1400" b="1" i="1" smtClean="0">
                              <a:solidFill>
                                <a:srgbClr val="C00000"/>
                              </a:solidFill>
                              <a:latin typeface="Cambria Math"/>
                            </a:rPr>
                            <m:t> </m:t>
                          </m:r>
                          <m:r>
                            <a:rPr lang="en-US" sz="1400" b="1" i="1" smtClean="0">
                              <a:solidFill>
                                <a:srgbClr val="C00000"/>
                              </a:solidFill>
                              <a:latin typeface="Cambria Math"/>
                            </a:rPr>
                            <m:t>𝒐𝒄𝒄𝒖𝒓𝒆𝒅</m:t>
                          </m:r>
                        </m:num>
                        <m:den>
                          <m:r>
                            <a:rPr lang="en-US" sz="1400" b="1" i="1">
                              <a:solidFill>
                                <a:srgbClr val="C00000"/>
                              </a:solidFill>
                              <a:latin typeface="Cambria Math"/>
                            </a:rPr>
                            <m:t>𝑻𝒐𝒕𝒂𝒍</m:t>
                          </m:r>
                          <m:r>
                            <a:rPr lang="en-US" sz="1400" b="1" i="1">
                              <a:solidFill>
                                <a:srgbClr val="C00000"/>
                              </a:solidFill>
                              <a:latin typeface="Cambria Math"/>
                            </a:rPr>
                            <m:t> </m:t>
                          </m:r>
                          <m:r>
                            <a:rPr lang="en-US" sz="1400" b="1" i="1">
                              <a:solidFill>
                                <a:srgbClr val="C00000"/>
                              </a:solidFill>
                              <a:latin typeface="Cambria Math"/>
                            </a:rPr>
                            <m:t>𝒏𝒖𝒎𝒃𝒆𝒓</m:t>
                          </m:r>
                          <m:r>
                            <a:rPr lang="en-US" sz="1400" b="1" i="1">
                              <a:solidFill>
                                <a:srgbClr val="C00000"/>
                              </a:solidFill>
                              <a:latin typeface="Cambria Math"/>
                            </a:rPr>
                            <m:t> </m:t>
                          </m:r>
                          <m:r>
                            <a:rPr lang="en-US" sz="1400" b="1" i="1">
                              <a:solidFill>
                                <a:srgbClr val="C00000"/>
                              </a:solidFill>
                              <a:latin typeface="Cambria Math"/>
                            </a:rPr>
                            <m:t>𝒐𝒇</m:t>
                          </m:r>
                          <m:r>
                            <a:rPr lang="en-US" sz="1400" b="1" i="1" smtClean="0">
                              <a:solidFill>
                                <a:srgbClr val="C00000"/>
                              </a:solidFill>
                              <a:latin typeface="Cambria Math"/>
                            </a:rPr>
                            <m:t> </m:t>
                          </m:r>
                          <m:r>
                            <a:rPr lang="en-US" sz="1400" b="1" i="1" smtClean="0">
                              <a:solidFill>
                                <a:srgbClr val="C00000"/>
                              </a:solidFill>
                              <a:latin typeface="Cambria Math"/>
                            </a:rPr>
                            <m:t>𝒐𝒃𝒔𝒆𝒓𝒗𝒂𝒕𝒊𝒐𝒏</m:t>
                          </m:r>
                        </m:den>
                      </m:f>
                    </m:oMath>
                  </m:oMathPara>
                </a14:m>
                <a:endParaRPr lang="en-US" sz="1400" b="1" dirty="0" smtClean="0">
                  <a:solidFill>
                    <a:schemeClr val="tx1"/>
                  </a:solidFill>
                </a:endParaRPr>
              </a:p>
            </p:txBody>
          </p:sp>
        </mc:Choice>
        <mc:Fallback xmlns="">
          <p:sp>
            <p:nvSpPr>
              <p:cNvPr id="26" name="Rounded Rectangular Callout 25"/>
              <p:cNvSpPr>
                <a:spLocks noRot="1" noChangeAspect="1" noMove="1" noResize="1" noEditPoints="1" noAdjustHandles="1" noChangeArrowheads="1" noChangeShapeType="1" noTextEdit="1"/>
              </p:cNvSpPr>
              <p:nvPr/>
            </p:nvSpPr>
            <p:spPr>
              <a:xfrm>
                <a:off x="4451954" y="3597077"/>
                <a:ext cx="7615360" cy="2545009"/>
              </a:xfrm>
              <a:prstGeom prst="wedgeRoundRectCallout">
                <a:avLst>
                  <a:gd name="adj1" fmla="val -53888"/>
                  <a:gd name="adj2" fmla="val 17044"/>
                  <a:gd name="adj3" fmla="val 16667"/>
                </a:avLst>
              </a:prstGeom>
              <a:blipFill>
                <a:blip r:embed="rId5"/>
                <a:stretch>
                  <a:fillRect/>
                </a:stretch>
              </a:blipFill>
              <a:ln w="38100">
                <a:solidFill>
                  <a:srgbClr val="C00000"/>
                </a:solidFill>
              </a:ln>
            </p:spPr>
            <p:txBody>
              <a:bodyPr/>
              <a:lstStyle/>
              <a:p>
                <a:r>
                  <a:rPr lang="en-ID">
                    <a:noFill/>
                  </a:rPr>
                  <a:t> </a:t>
                </a:r>
              </a:p>
            </p:txBody>
          </p:sp>
        </mc:Fallback>
      </mc:AlternateContent>
    </p:spTree>
    <p:extLst>
      <p:ext uri="{BB962C8B-B14F-4D97-AF65-F5344CB8AC3E}">
        <p14:creationId xmlns:p14="http://schemas.microsoft.com/office/powerpoint/2010/main" val="303437305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111038" y="6287045"/>
            <a:ext cx="11956276" cy="552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9"/>
          <p:cNvPicPr>
            <a:picLocks noChangeAspect="1"/>
          </p:cNvPicPr>
          <p:nvPr/>
        </p:nvPicPr>
        <p:blipFill rotWithShape="1">
          <a:blip r:embed="rId3"/>
          <a:srcRect l="26203" t="42125" r="47786" b="48031"/>
          <a:stretch/>
        </p:blipFill>
        <p:spPr>
          <a:xfrm>
            <a:off x="52753" y="35170"/>
            <a:ext cx="4399201" cy="936000"/>
          </a:xfrm>
          <a:prstGeom prst="rect">
            <a:avLst/>
          </a:prstGeom>
        </p:spPr>
      </p:pic>
      <p:sp>
        <p:nvSpPr>
          <p:cNvPr id="7" name="AutoShape 2" descr="Image result for modern telecommunication tower transparan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D"/>
          </a:p>
        </p:txBody>
      </p:sp>
      <p:sp>
        <p:nvSpPr>
          <p:cNvPr id="23" name="Slide Number Placeholder 22"/>
          <p:cNvSpPr>
            <a:spLocks noGrp="1"/>
          </p:cNvSpPr>
          <p:nvPr>
            <p:ph type="sldNum" sz="quarter" idx="12"/>
          </p:nvPr>
        </p:nvSpPr>
        <p:spPr>
          <a:xfrm>
            <a:off x="9313984" y="6497030"/>
            <a:ext cx="2743200" cy="365125"/>
          </a:xfrm>
        </p:spPr>
        <p:txBody>
          <a:bodyPr/>
          <a:lstStyle/>
          <a:p>
            <a:fld id="{D219ED83-88B6-4A4C-9907-456FD1EA74C2}" type="slidenum">
              <a:rPr lang="en-ID" sz="1400" smtClean="0">
                <a:solidFill>
                  <a:schemeClr val="bg1"/>
                </a:solidFill>
                <a:latin typeface="Microsoft PhagsPa" panose="020B0502040204020203" pitchFamily="34" charset="0"/>
              </a:rPr>
              <a:t>15</a:t>
            </a:fld>
            <a:endParaRPr lang="en-ID" sz="1400" dirty="0">
              <a:solidFill>
                <a:schemeClr val="bg1"/>
              </a:solidFill>
              <a:latin typeface="Microsoft PhagsPa" panose="020B0502040204020203" pitchFamily="34" charset="0"/>
            </a:endParaRPr>
          </a:p>
        </p:txBody>
      </p:sp>
      <p:sp>
        <p:nvSpPr>
          <p:cNvPr id="24" name="Slide Number Placeholder 22"/>
          <p:cNvSpPr txBox="1">
            <a:spLocks/>
          </p:cNvSpPr>
          <p:nvPr/>
        </p:nvSpPr>
        <p:spPr>
          <a:xfrm>
            <a:off x="93193" y="6469823"/>
            <a:ext cx="652597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ID" sz="1300" dirty="0" smtClean="0">
                <a:solidFill>
                  <a:schemeClr val="bg1"/>
                </a:solidFill>
                <a:latin typeface="Microsoft PhagsPa" panose="020B0502040204020203" pitchFamily="34" charset="0"/>
              </a:rPr>
              <a:t>KODE DOSEN : NKC  / MATA KULIAH : PROBABILITAS &amp; STATISTIKA (MUH1F3)</a:t>
            </a:r>
            <a:endParaRPr lang="en-ID" sz="1300" dirty="0">
              <a:solidFill>
                <a:schemeClr val="bg1"/>
              </a:solidFill>
              <a:latin typeface="Microsoft PhagsPa" panose="020B0502040204020203" pitchFamily="34" charset="0"/>
            </a:endParaRPr>
          </a:p>
        </p:txBody>
      </p:sp>
      <p:sp>
        <p:nvSpPr>
          <p:cNvPr id="8" name="Rectangle 7"/>
          <p:cNvSpPr/>
          <p:nvPr/>
        </p:nvSpPr>
        <p:spPr>
          <a:xfrm>
            <a:off x="5968374" y="7937"/>
            <a:ext cx="6004721"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spc="50" dirty="0" smtClean="0">
                <a:ln w="11430"/>
                <a:effectLst>
                  <a:outerShdw blurRad="76200" dist="50800" dir="5400000" algn="tl" rotWithShape="0">
                    <a:srgbClr val="000000">
                      <a:alpha val="65000"/>
                    </a:srgbClr>
                  </a:outerShdw>
                </a:effectLst>
              </a:rPr>
              <a:t>Su</a:t>
            </a:r>
            <a:r>
              <a:rPr lang="en-US" sz="5400" b="1" cap="none" spc="50" dirty="0" smtClean="0">
                <a:ln w="11430"/>
                <a:effectLst>
                  <a:outerShdw blurRad="76200" dist="50800" dir="5400000" algn="tl" rotWithShape="0">
                    <a:srgbClr val="000000">
                      <a:alpha val="65000"/>
                    </a:srgbClr>
                  </a:outerShdw>
                </a:effectLst>
              </a:rPr>
              <a:t>bjective </a:t>
            </a:r>
            <a:r>
              <a:rPr lang="en-US" sz="4400" b="1" cap="none" spc="50" dirty="0" smtClean="0">
                <a:ln w="11430"/>
                <a:effectLst>
                  <a:outerShdw blurRad="76200" dist="50800" dir="5400000" algn="tl" rotWithShape="0">
                    <a:srgbClr val="000000">
                      <a:alpha val="65000"/>
                    </a:srgbClr>
                  </a:outerShdw>
                </a:effectLst>
              </a:rPr>
              <a:t>Probability</a:t>
            </a:r>
            <a:endParaRPr lang="en-US" sz="4400" b="1" cap="none" spc="50" dirty="0">
              <a:ln w="11430"/>
              <a:effectLst>
                <a:outerShdw blurRad="76200" dist="50800" dir="5400000" algn="tl" rotWithShape="0">
                  <a:srgbClr val="000000">
                    <a:alpha val="65000"/>
                  </a:srgbClr>
                </a:outerShdw>
              </a:effectLst>
            </a:endParaRPr>
          </a:p>
        </p:txBody>
      </p:sp>
      <p:sp>
        <p:nvSpPr>
          <p:cNvPr id="9" name="Content Placeholder 6"/>
          <p:cNvSpPr txBox="1">
            <a:spLocks/>
          </p:cNvSpPr>
          <p:nvPr/>
        </p:nvSpPr>
        <p:spPr>
          <a:xfrm>
            <a:off x="152399" y="990600"/>
            <a:ext cx="11820695" cy="39624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31775" indent="-122238" algn="just">
              <a:lnSpc>
                <a:spcPct val="200000"/>
              </a:lnSpc>
            </a:pPr>
            <a:r>
              <a:rPr lang="en-US" sz="1800" b="1" dirty="0" smtClean="0"/>
              <a:t>Subjective probabilities are based on the beliefs of the person  making the probability assessment. In fact, subjective probability can be defined as the probability assigned to an event by an individual, based on whatever evidence is available.</a:t>
            </a:r>
          </a:p>
          <a:p>
            <a:pPr marL="231775" indent="-122238" algn="just">
              <a:lnSpc>
                <a:spcPct val="200000"/>
              </a:lnSpc>
            </a:pPr>
            <a:r>
              <a:rPr lang="en-US" sz="1800" b="1" dirty="0" smtClean="0"/>
              <a:t>This evidence may be in the form of relative frequency of past occurrences, or it may be just an educated guess.</a:t>
            </a:r>
          </a:p>
          <a:p>
            <a:pPr marL="231775" indent="-122238" algn="just">
              <a:lnSpc>
                <a:spcPct val="200000"/>
              </a:lnSpc>
            </a:pPr>
            <a:r>
              <a:rPr lang="en-US" sz="1800" b="1" dirty="0" smtClean="0"/>
              <a:t>This is the best educated estimate or guess of the probability of event A.</a:t>
            </a:r>
          </a:p>
          <a:p>
            <a:pPr marL="231775" indent="-122238" algn="just">
              <a:lnSpc>
                <a:spcPct val="200000"/>
              </a:lnSpc>
            </a:pPr>
            <a:r>
              <a:rPr lang="en-US" sz="1800" b="1" dirty="0" smtClean="0"/>
              <a:t>Actually, many business decision are based on subjectively evaluated probabilities made in the absence of historical data</a:t>
            </a:r>
          </a:p>
          <a:p>
            <a:pPr marL="231775" indent="-122238">
              <a:lnSpc>
                <a:spcPct val="200000"/>
              </a:lnSpc>
            </a:pPr>
            <a:endParaRPr lang="en-US" sz="1800" b="1" dirty="0"/>
          </a:p>
        </p:txBody>
      </p:sp>
      <p:sp>
        <p:nvSpPr>
          <p:cNvPr id="11" name="Rounded Rectangle 10"/>
          <p:cNvSpPr/>
          <p:nvPr/>
        </p:nvSpPr>
        <p:spPr>
          <a:xfrm>
            <a:off x="354842" y="5135778"/>
            <a:ext cx="11618252" cy="992067"/>
          </a:xfrm>
          <a:prstGeom prst="roundRect">
            <a:avLst/>
          </a:prstGeom>
          <a:solidFill>
            <a:schemeClr val="bg2">
              <a:lumMod val="75000"/>
            </a:schemeClr>
          </a:solidFill>
        </p:spPr>
        <p:style>
          <a:lnRef idx="0">
            <a:schemeClr val="accent2"/>
          </a:lnRef>
          <a:fillRef idx="3">
            <a:schemeClr val="accent2"/>
          </a:fillRef>
          <a:effectRef idx="3">
            <a:schemeClr val="accent2"/>
          </a:effectRef>
          <a:fontRef idx="minor">
            <a:schemeClr val="lt1"/>
          </a:fontRef>
        </p:style>
        <p:txBody>
          <a:bodyPr rtlCol="0" anchor="ctr"/>
          <a:lstStyle/>
          <a:p>
            <a:pPr algn="ctr">
              <a:lnSpc>
                <a:spcPct val="150000"/>
              </a:lnSpc>
            </a:pPr>
            <a:r>
              <a:rPr lang="en-US" sz="2400" b="1" dirty="0">
                <a:solidFill>
                  <a:schemeClr val="tx2"/>
                </a:solidFill>
              </a:rPr>
              <a:t>The likelihood (probability) of a particular event happening that is assigned by an individual based on whatever information is </a:t>
            </a:r>
            <a:r>
              <a:rPr lang="en-US" sz="2400" b="1" dirty="0" smtClean="0">
                <a:solidFill>
                  <a:schemeClr val="tx2"/>
                </a:solidFill>
              </a:rPr>
              <a:t>available</a:t>
            </a:r>
            <a:endParaRPr lang="en-US" sz="2400" b="1" dirty="0">
              <a:solidFill>
                <a:schemeClr val="tx2"/>
              </a:solidFill>
            </a:endParaRPr>
          </a:p>
        </p:txBody>
      </p:sp>
    </p:spTree>
    <p:extLst>
      <p:ext uri="{BB962C8B-B14F-4D97-AF65-F5344CB8AC3E}">
        <p14:creationId xmlns:p14="http://schemas.microsoft.com/office/powerpoint/2010/main" val="153864951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111038" y="6287045"/>
            <a:ext cx="11956276" cy="552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9"/>
          <p:cNvPicPr>
            <a:picLocks noChangeAspect="1"/>
          </p:cNvPicPr>
          <p:nvPr/>
        </p:nvPicPr>
        <p:blipFill rotWithShape="1">
          <a:blip r:embed="rId3"/>
          <a:srcRect l="26203" t="42125" r="47786" b="48031"/>
          <a:stretch/>
        </p:blipFill>
        <p:spPr>
          <a:xfrm>
            <a:off x="52753" y="35170"/>
            <a:ext cx="4399201" cy="936000"/>
          </a:xfrm>
          <a:prstGeom prst="rect">
            <a:avLst/>
          </a:prstGeom>
        </p:spPr>
      </p:pic>
      <p:sp>
        <p:nvSpPr>
          <p:cNvPr id="7" name="AutoShape 2" descr="Image result for modern telecommunication tower transparan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D"/>
          </a:p>
        </p:txBody>
      </p:sp>
      <p:sp>
        <p:nvSpPr>
          <p:cNvPr id="23" name="Slide Number Placeholder 22"/>
          <p:cNvSpPr>
            <a:spLocks noGrp="1"/>
          </p:cNvSpPr>
          <p:nvPr>
            <p:ph type="sldNum" sz="quarter" idx="12"/>
          </p:nvPr>
        </p:nvSpPr>
        <p:spPr>
          <a:xfrm>
            <a:off x="9313984" y="6497030"/>
            <a:ext cx="2743200" cy="365125"/>
          </a:xfrm>
        </p:spPr>
        <p:txBody>
          <a:bodyPr/>
          <a:lstStyle/>
          <a:p>
            <a:fld id="{D219ED83-88B6-4A4C-9907-456FD1EA74C2}" type="slidenum">
              <a:rPr lang="en-ID" sz="1400" smtClean="0">
                <a:solidFill>
                  <a:schemeClr val="bg1"/>
                </a:solidFill>
                <a:latin typeface="Microsoft PhagsPa" panose="020B0502040204020203" pitchFamily="34" charset="0"/>
              </a:rPr>
              <a:t>16</a:t>
            </a:fld>
            <a:endParaRPr lang="en-ID" sz="1400" dirty="0">
              <a:solidFill>
                <a:schemeClr val="bg1"/>
              </a:solidFill>
              <a:latin typeface="Microsoft PhagsPa" panose="020B0502040204020203" pitchFamily="34" charset="0"/>
            </a:endParaRPr>
          </a:p>
        </p:txBody>
      </p:sp>
      <p:sp>
        <p:nvSpPr>
          <p:cNvPr id="24" name="Slide Number Placeholder 22"/>
          <p:cNvSpPr txBox="1">
            <a:spLocks/>
          </p:cNvSpPr>
          <p:nvPr/>
        </p:nvSpPr>
        <p:spPr>
          <a:xfrm>
            <a:off x="93193" y="6469823"/>
            <a:ext cx="652597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ID" sz="1300" dirty="0" smtClean="0">
                <a:solidFill>
                  <a:schemeClr val="bg1"/>
                </a:solidFill>
                <a:latin typeface="Microsoft PhagsPa" panose="020B0502040204020203" pitchFamily="34" charset="0"/>
              </a:rPr>
              <a:t>KODE DOSEN : NKC  / MATA KULIAH : PROBABILITAS &amp; STATISTIKA (MUH1F3)</a:t>
            </a:r>
            <a:endParaRPr lang="en-ID" sz="1300" dirty="0">
              <a:solidFill>
                <a:schemeClr val="bg1"/>
              </a:solidFill>
              <a:latin typeface="Microsoft PhagsPa" panose="020B0502040204020203" pitchFamily="34" charset="0"/>
            </a:endParaRPr>
          </a:p>
        </p:txBody>
      </p:sp>
      <p:sp>
        <p:nvSpPr>
          <p:cNvPr id="8" name="Oval Callout 7"/>
          <p:cNvSpPr/>
          <p:nvPr/>
        </p:nvSpPr>
        <p:spPr>
          <a:xfrm>
            <a:off x="1764499" y="1324974"/>
            <a:ext cx="4878221" cy="3276600"/>
          </a:xfrm>
          <a:prstGeom prst="wedgeEllipseCallout">
            <a:avLst>
              <a:gd name="adj1" fmla="val -16355"/>
              <a:gd name="adj2" fmla="val 46869"/>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n>
                  <a:solidFill>
                    <a:schemeClr val="bg1"/>
                  </a:solidFill>
                </a:ln>
                <a:solidFill>
                  <a:schemeClr val="bg1"/>
                </a:solidFill>
              </a:rPr>
              <a:t>Po</a:t>
            </a:r>
            <a:endParaRPr lang="en-US" dirty="0">
              <a:ln>
                <a:solidFill>
                  <a:schemeClr val="bg1"/>
                </a:solidFill>
              </a:ln>
              <a:solidFill>
                <a:schemeClr val="bg1"/>
              </a:solidFill>
            </a:endParaRPr>
          </a:p>
        </p:txBody>
      </p:sp>
      <p:sp>
        <p:nvSpPr>
          <p:cNvPr id="9" name="Oval Callout 8"/>
          <p:cNvSpPr/>
          <p:nvPr/>
        </p:nvSpPr>
        <p:spPr>
          <a:xfrm>
            <a:off x="7875768" y="2181308"/>
            <a:ext cx="3219861" cy="1447800"/>
          </a:xfrm>
          <a:prstGeom prst="wedgeEllipseCallout">
            <a:avLst>
              <a:gd name="adj1" fmla="val -16355"/>
              <a:gd name="adj2" fmla="val 46869"/>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2270454" y="2701664"/>
            <a:ext cx="3836307" cy="461665"/>
          </a:xfrm>
          <a:prstGeom prst="rect">
            <a:avLst/>
          </a:prstGeom>
          <a:noFill/>
        </p:spPr>
        <p:txBody>
          <a:bodyPr wrap="none" rtlCol="0">
            <a:spAutoFit/>
          </a:bodyPr>
          <a:lstStyle/>
          <a:p>
            <a:r>
              <a:rPr lang="en-US" sz="2400" b="1" i="1" dirty="0" smtClean="0">
                <a:solidFill>
                  <a:schemeClr val="tx2"/>
                </a:solidFill>
                <a:latin typeface="Axure Handwriting" pitchFamily="34" charset="0"/>
                <a:ea typeface="Arial Unicode MS" pitchFamily="34" charset="-128"/>
                <a:cs typeface="Arial Unicode MS" pitchFamily="34" charset="-128"/>
              </a:rPr>
              <a:t>Population  </a:t>
            </a:r>
            <a:r>
              <a:rPr lang="en-US" sz="2400" b="1" i="1" dirty="0" smtClean="0">
                <a:solidFill>
                  <a:schemeClr val="tx2"/>
                </a:solidFill>
                <a:latin typeface="Axure Handwriting" pitchFamily="34" charset="0"/>
                <a:ea typeface="Arial Unicode MS" pitchFamily="34" charset="-128"/>
                <a:cs typeface="Arial Unicode MS" pitchFamily="34" charset="-128"/>
                <a:sym typeface="Wingdings" pitchFamily="2" charset="2"/>
              </a:rPr>
              <a:t> Parameter</a:t>
            </a:r>
            <a:endParaRPr lang="en-US" sz="2400" b="1" i="1" dirty="0">
              <a:solidFill>
                <a:schemeClr val="tx2"/>
              </a:solidFill>
              <a:latin typeface="Axure Handwriting" pitchFamily="34" charset="0"/>
              <a:ea typeface="Arial Unicode MS" pitchFamily="34" charset="-128"/>
              <a:cs typeface="Arial Unicode MS" pitchFamily="34" charset="-128"/>
            </a:endParaRPr>
          </a:p>
        </p:txBody>
      </p:sp>
      <p:sp>
        <p:nvSpPr>
          <p:cNvPr id="12" name="Rounded Rectangle 11"/>
          <p:cNvSpPr/>
          <p:nvPr/>
        </p:nvSpPr>
        <p:spPr>
          <a:xfrm>
            <a:off x="4451954" y="3525218"/>
            <a:ext cx="1843138" cy="1323582"/>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Arial" pitchFamily="34" charset="0"/>
              <a:buChar char="•"/>
            </a:pPr>
            <a:r>
              <a:rPr lang="en-US" dirty="0" smtClean="0">
                <a:ln>
                  <a:solidFill>
                    <a:schemeClr val="tx1"/>
                  </a:solidFill>
                </a:ln>
                <a:solidFill>
                  <a:schemeClr val="tx2"/>
                </a:solidFill>
              </a:rPr>
              <a:t>Cost</a:t>
            </a:r>
          </a:p>
          <a:p>
            <a:pPr marL="285750" indent="-285750">
              <a:lnSpc>
                <a:spcPct val="150000"/>
              </a:lnSpc>
              <a:buFont typeface="Arial" pitchFamily="34" charset="0"/>
              <a:buChar char="•"/>
            </a:pPr>
            <a:r>
              <a:rPr lang="en-US" dirty="0" smtClean="0">
                <a:ln>
                  <a:solidFill>
                    <a:schemeClr val="tx1"/>
                  </a:solidFill>
                </a:ln>
                <a:solidFill>
                  <a:schemeClr val="tx2"/>
                </a:solidFill>
              </a:rPr>
              <a:t>Time</a:t>
            </a:r>
          </a:p>
          <a:p>
            <a:pPr marL="285750" indent="-285750">
              <a:lnSpc>
                <a:spcPct val="150000"/>
              </a:lnSpc>
              <a:buFont typeface="Arial" pitchFamily="34" charset="0"/>
              <a:buChar char="•"/>
            </a:pPr>
            <a:r>
              <a:rPr lang="en-US" dirty="0" smtClean="0">
                <a:ln>
                  <a:solidFill>
                    <a:schemeClr val="tx1"/>
                  </a:solidFill>
                </a:ln>
                <a:solidFill>
                  <a:schemeClr val="tx2"/>
                </a:solidFill>
              </a:rPr>
              <a:t>Resources</a:t>
            </a:r>
            <a:endParaRPr lang="en-US" dirty="0">
              <a:ln>
                <a:solidFill>
                  <a:schemeClr val="tx1"/>
                </a:solidFill>
              </a:ln>
              <a:solidFill>
                <a:schemeClr val="tx2"/>
              </a:solidFill>
            </a:endParaRPr>
          </a:p>
        </p:txBody>
      </p:sp>
      <p:sp>
        <p:nvSpPr>
          <p:cNvPr id="13" name="Right Arrow 12"/>
          <p:cNvSpPr/>
          <p:nvPr/>
        </p:nvSpPr>
        <p:spPr>
          <a:xfrm>
            <a:off x="6740627" y="2779179"/>
            <a:ext cx="1090357" cy="252055"/>
          </a:xfrm>
          <a:prstGeom prst="rightArrow">
            <a:avLst/>
          </a:prstGeom>
          <a:solidFill>
            <a:schemeClr val="tx2"/>
          </a:solidFill>
          <a:ln>
            <a:no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14" name="Text Placeholder 16"/>
          <p:cNvSpPr txBox="1">
            <a:spLocks/>
          </p:cNvSpPr>
          <p:nvPr/>
        </p:nvSpPr>
        <p:spPr>
          <a:xfrm>
            <a:off x="460375" y="5026901"/>
            <a:ext cx="11440889" cy="12192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88620" indent="-342900">
              <a:lnSpc>
                <a:spcPct val="150000"/>
              </a:lnSpc>
              <a:buFont typeface="Wingdings" pitchFamily="2" charset="2"/>
              <a:buChar char="v"/>
            </a:pPr>
            <a:r>
              <a:rPr lang="en-US" sz="2400" dirty="0" smtClean="0"/>
              <a:t>A </a:t>
            </a:r>
            <a:r>
              <a:rPr lang="en-US" sz="2400" b="1" dirty="0" smtClean="0"/>
              <a:t>population </a:t>
            </a:r>
            <a:r>
              <a:rPr lang="en-US" sz="2400" dirty="0" smtClean="0"/>
              <a:t>is the set of all measurements of interest to the investigator</a:t>
            </a:r>
          </a:p>
          <a:p>
            <a:pPr marL="388620" indent="-342900">
              <a:lnSpc>
                <a:spcPct val="150000"/>
              </a:lnSpc>
              <a:buFont typeface="Wingdings" pitchFamily="2" charset="2"/>
              <a:buChar char="v"/>
            </a:pPr>
            <a:r>
              <a:rPr lang="en-US" sz="2400" dirty="0" smtClean="0"/>
              <a:t>A </a:t>
            </a:r>
            <a:r>
              <a:rPr lang="en-US" sz="2400" b="1" dirty="0" smtClean="0"/>
              <a:t>sample </a:t>
            </a:r>
            <a:r>
              <a:rPr lang="en-US" sz="2400" dirty="0" smtClean="0"/>
              <a:t>is a subset of measurements selected from the population of interest</a:t>
            </a:r>
            <a:endParaRPr lang="en-US" sz="2400" dirty="0"/>
          </a:p>
        </p:txBody>
      </p:sp>
      <p:sp>
        <p:nvSpPr>
          <p:cNvPr id="15" name="Rectangle 14"/>
          <p:cNvSpPr/>
          <p:nvPr/>
        </p:nvSpPr>
        <p:spPr>
          <a:xfrm>
            <a:off x="5339403" y="47840"/>
            <a:ext cx="6561861"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cap="none" spc="50" dirty="0">
                <a:ln w="11430"/>
                <a:effectLst>
                  <a:outerShdw blurRad="76200" dist="50800" dir="5400000" algn="tl" rotWithShape="0">
                    <a:srgbClr val="000000">
                      <a:alpha val="65000"/>
                    </a:srgbClr>
                  </a:outerShdw>
                </a:effectLst>
                <a:latin typeface="Footlight MT Light" pitchFamily="18" charset="0"/>
              </a:rPr>
              <a:t>What is </a:t>
            </a:r>
            <a:r>
              <a:rPr lang="en-US" sz="5400" b="1" cap="none" spc="50" dirty="0" smtClean="0">
                <a:ln w="11430"/>
                <a:effectLst>
                  <a:outerShdw blurRad="76200" dist="50800" dir="5400000" algn="tl" rotWithShape="0">
                    <a:srgbClr val="000000">
                      <a:alpha val="65000"/>
                    </a:srgbClr>
                  </a:outerShdw>
                </a:effectLst>
                <a:latin typeface="Footlight MT Light" pitchFamily="18" charset="0"/>
              </a:rPr>
              <a:t>Statistics ????</a:t>
            </a:r>
            <a:endParaRPr lang="en-US" sz="5400" b="1" cap="none" spc="50" dirty="0">
              <a:ln w="11430"/>
              <a:effectLst>
                <a:outerShdw blurRad="76200" dist="50800" dir="5400000" algn="tl" rotWithShape="0">
                  <a:srgbClr val="000000">
                    <a:alpha val="65000"/>
                  </a:srgbClr>
                </a:outerShdw>
              </a:effectLst>
            </a:endParaRPr>
          </a:p>
        </p:txBody>
      </p:sp>
      <p:sp>
        <p:nvSpPr>
          <p:cNvPr id="16" name="TextBox 15"/>
          <p:cNvSpPr txBox="1"/>
          <p:nvPr/>
        </p:nvSpPr>
        <p:spPr>
          <a:xfrm>
            <a:off x="8011576" y="2674375"/>
            <a:ext cx="2948243" cy="461665"/>
          </a:xfrm>
          <a:prstGeom prst="rect">
            <a:avLst/>
          </a:prstGeom>
          <a:noFill/>
        </p:spPr>
        <p:txBody>
          <a:bodyPr wrap="none" rtlCol="0">
            <a:spAutoFit/>
          </a:bodyPr>
          <a:lstStyle/>
          <a:p>
            <a:r>
              <a:rPr lang="en-US" sz="2400" b="1" i="1" dirty="0" smtClean="0">
                <a:solidFill>
                  <a:schemeClr val="tx2"/>
                </a:solidFill>
                <a:latin typeface="Axure Handwriting" pitchFamily="34" charset="0"/>
                <a:ea typeface="Arial Unicode MS" pitchFamily="34" charset="-128"/>
                <a:cs typeface="Arial Unicode MS" pitchFamily="34" charset="-128"/>
              </a:rPr>
              <a:t>Sample </a:t>
            </a:r>
            <a:r>
              <a:rPr lang="en-US" sz="2400" b="1" i="1" dirty="0" smtClean="0">
                <a:solidFill>
                  <a:schemeClr val="tx2"/>
                </a:solidFill>
                <a:latin typeface="Axure Handwriting" pitchFamily="34" charset="0"/>
                <a:ea typeface="Arial Unicode MS" pitchFamily="34" charset="-128"/>
                <a:cs typeface="Arial Unicode MS" pitchFamily="34" charset="-128"/>
                <a:sym typeface="Wingdings" pitchFamily="2" charset="2"/>
              </a:rPr>
              <a:t> Statistic</a:t>
            </a:r>
            <a:endParaRPr lang="en-US" sz="2400" b="1" i="1" dirty="0">
              <a:solidFill>
                <a:schemeClr val="tx2"/>
              </a:solidFill>
              <a:latin typeface="Axure Handwriting"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154805656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111038" y="6287045"/>
            <a:ext cx="11956276" cy="552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9"/>
          <p:cNvPicPr>
            <a:picLocks noChangeAspect="1"/>
          </p:cNvPicPr>
          <p:nvPr/>
        </p:nvPicPr>
        <p:blipFill rotWithShape="1">
          <a:blip r:embed="rId3"/>
          <a:srcRect l="26203" t="42125" r="47786" b="48031"/>
          <a:stretch/>
        </p:blipFill>
        <p:spPr>
          <a:xfrm>
            <a:off x="52753" y="35170"/>
            <a:ext cx="4399201" cy="936000"/>
          </a:xfrm>
          <a:prstGeom prst="rect">
            <a:avLst/>
          </a:prstGeom>
        </p:spPr>
      </p:pic>
      <p:sp>
        <p:nvSpPr>
          <p:cNvPr id="7" name="AutoShape 2" descr="Image result for modern telecommunication tower transparan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D"/>
          </a:p>
        </p:txBody>
      </p:sp>
      <p:sp>
        <p:nvSpPr>
          <p:cNvPr id="23" name="Slide Number Placeholder 22"/>
          <p:cNvSpPr>
            <a:spLocks noGrp="1"/>
          </p:cNvSpPr>
          <p:nvPr>
            <p:ph type="sldNum" sz="quarter" idx="12"/>
          </p:nvPr>
        </p:nvSpPr>
        <p:spPr>
          <a:xfrm>
            <a:off x="9313984" y="6497030"/>
            <a:ext cx="2743200" cy="365125"/>
          </a:xfrm>
        </p:spPr>
        <p:txBody>
          <a:bodyPr/>
          <a:lstStyle/>
          <a:p>
            <a:fld id="{D219ED83-88B6-4A4C-9907-456FD1EA74C2}" type="slidenum">
              <a:rPr lang="en-ID" sz="1400" smtClean="0">
                <a:solidFill>
                  <a:schemeClr val="bg1"/>
                </a:solidFill>
                <a:latin typeface="Microsoft PhagsPa" panose="020B0502040204020203" pitchFamily="34" charset="0"/>
              </a:rPr>
              <a:t>17</a:t>
            </a:fld>
            <a:endParaRPr lang="en-ID" sz="1400" dirty="0">
              <a:solidFill>
                <a:schemeClr val="bg1"/>
              </a:solidFill>
              <a:latin typeface="Microsoft PhagsPa" panose="020B0502040204020203" pitchFamily="34" charset="0"/>
            </a:endParaRPr>
          </a:p>
        </p:txBody>
      </p:sp>
      <p:sp>
        <p:nvSpPr>
          <p:cNvPr id="24" name="Slide Number Placeholder 22"/>
          <p:cNvSpPr txBox="1">
            <a:spLocks/>
          </p:cNvSpPr>
          <p:nvPr/>
        </p:nvSpPr>
        <p:spPr>
          <a:xfrm>
            <a:off x="93193" y="6469823"/>
            <a:ext cx="652597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ID" sz="1300" dirty="0" smtClean="0">
                <a:solidFill>
                  <a:schemeClr val="bg1"/>
                </a:solidFill>
                <a:latin typeface="Microsoft PhagsPa" panose="020B0502040204020203" pitchFamily="34" charset="0"/>
              </a:rPr>
              <a:t>KODE DOSEN : NKC  / MATA KULIAH : PROBABILITAS &amp; STATISTIKA (MUH1F3)</a:t>
            </a:r>
            <a:endParaRPr lang="en-ID" sz="1300" dirty="0">
              <a:solidFill>
                <a:schemeClr val="bg1"/>
              </a:solidFill>
              <a:latin typeface="Microsoft PhagsPa" panose="020B0502040204020203" pitchFamily="34" charset="0"/>
            </a:endParaRPr>
          </a:p>
        </p:txBody>
      </p:sp>
      <p:sp>
        <p:nvSpPr>
          <p:cNvPr id="8" name="Rectangle 7"/>
          <p:cNvSpPr/>
          <p:nvPr/>
        </p:nvSpPr>
        <p:spPr>
          <a:xfrm>
            <a:off x="5339403" y="47840"/>
            <a:ext cx="6561861"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cap="none" spc="50" dirty="0">
                <a:ln w="11430"/>
                <a:effectLst>
                  <a:outerShdw blurRad="76200" dist="50800" dir="5400000" algn="tl" rotWithShape="0">
                    <a:srgbClr val="000000">
                      <a:alpha val="65000"/>
                    </a:srgbClr>
                  </a:outerShdw>
                </a:effectLst>
                <a:latin typeface="Footlight MT Light" pitchFamily="18" charset="0"/>
              </a:rPr>
              <a:t>What is </a:t>
            </a:r>
            <a:r>
              <a:rPr lang="en-US" sz="5400" b="1" cap="none" spc="50" dirty="0" smtClean="0">
                <a:ln w="11430"/>
                <a:effectLst>
                  <a:outerShdw blurRad="76200" dist="50800" dir="5400000" algn="tl" rotWithShape="0">
                    <a:srgbClr val="000000">
                      <a:alpha val="65000"/>
                    </a:srgbClr>
                  </a:outerShdw>
                </a:effectLst>
                <a:latin typeface="Footlight MT Light" pitchFamily="18" charset="0"/>
              </a:rPr>
              <a:t>Statistics ????</a:t>
            </a:r>
            <a:endParaRPr lang="en-US" sz="5400" b="1" cap="none" spc="50" dirty="0">
              <a:ln w="11430"/>
              <a:effectLst>
                <a:outerShdw blurRad="76200" dist="50800" dir="5400000" algn="tl" rotWithShape="0">
                  <a:srgbClr val="000000">
                    <a:alpha val="65000"/>
                  </a:srgbClr>
                </a:outerShdw>
              </a:effectLst>
            </a:endParaRPr>
          </a:p>
        </p:txBody>
      </p:sp>
      <p:sp>
        <p:nvSpPr>
          <p:cNvPr id="9" name="Oval 8"/>
          <p:cNvSpPr/>
          <p:nvPr/>
        </p:nvSpPr>
        <p:spPr>
          <a:xfrm>
            <a:off x="941696" y="1150803"/>
            <a:ext cx="3102532" cy="1179092"/>
          </a:xfrm>
          <a:prstGeom prst="ellipse">
            <a:avLst/>
          </a:prstGeom>
          <a:solidFill>
            <a:schemeClr val="tx2"/>
          </a:solidFill>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2000" b="1" dirty="0" smtClean="0">
                <a:solidFill>
                  <a:schemeClr val="bg1"/>
                </a:solidFill>
                <a:latin typeface="Times New Roman" pitchFamily="18" charset="0"/>
                <a:cs typeface="Times New Roman" pitchFamily="18" charset="0"/>
              </a:rPr>
              <a:t>STATISTICIAN ?</a:t>
            </a:r>
            <a:endParaRPr lang="en-US" sz="2000" b="1" dirty="0">
              <a:solidFill>
                <a:schemeClr val="bg1"/>
              </a:solidFill>
              <a:latin typeface="Times New Roman" pitchFamily="18" charset="0"/>
              <a:cs typeface="Times New Roman" pitchFamily="18" charset="0"/>
            </a:endParaRPr>
          </a:p>
        </p:txBody>
      </p:sp>
      <p:sp>
        <p:nvSpPr>
          <p:cNvPr id="11" name="Oval 10"/>
          <p:cNvSpPr/>
          <p:nvPr/>
        </p:nvSpPr>
        <p:spPr>
          <a:xfrm>
            <a:off x="4812311" y="1344931"/>
            <a:ext cx="2617302" cy="1137364"/>
          </a:xfrm>
          <a:prstGeom prst="ellipse">
            <a:avLst/>
          </a:prstGeom>
          <a:solidFill>
            <a:schemeClr val="tx2"/>
          </a:solidFill>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2000" b="1" dirty="0" smtClean="0">
                <a:solidFill>
                  <a:schemeClr val="bg1"/>
                </a:solidFill>
                <a:latin typeface="Times New Roman" pitchFamily="18" charset="0"/>
                <a:cs typeface="Times New Roman" pitchFamily="18" charset="0"/>
              </a:rPr>
              <a:t>STATISTIC ?</a:t>
            </a:r>
            <a:endParaRPr lang="en-US" sz="2000" b="1" dirty="0">
              <a:solidFill>
                <a:schemeClr val="bg1"/>
              </a:solidFill>
              <a:latin typeface="Times New Roman" pitchFamily="18" charset="0"/>
              <a:cs typeface="Times New Roman" pitchFamily="18" charset="0"/>
            </a:endParaRPr>
          </a:p>
        </p:txBody>
      </p:sp>
      <p:sp>
        <p:nvSpPr>
          <p:cNvPr id="12" name="Oval 11"/>
          <p:cNvSpPr/>
          <p:nvPr/>
        </p:nvSpPr>
        <p:spPr>
          <a:xfrm>
            <a:off x="8428286" y="1181155"/>
            <a:ext cx="2653696" cy="1148740"/>
          </a:xfrm>
          <a:prstGeom prst="ellipse">
            <a:avLst/>
          </a:prstGeom>
          <a:solidFill>
            <a:schemeClr val="tx2"/>
          </a:solidFill>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2000" b="1" dirty="0" smtClean="0">
                <a:solidFill>
                  <a:schemeClr val="bg1"/>
                </a:solidFill>
                <a:latin typeface="Times New Roman" pitchFamily="18" charset="0"/>
                <a:cs typeface="Times New Roman" pitchFamily="18" charset="0"/>
              </a:rPr>
              <a:t>STATISTICS ?</a:t>
            </a:r>
            <a:endParaRPr lang="en-US" sz="2000" b="1" dirty="0">
              <a:solidFill>
                <a:schemeClr val="bg1"/>
              </a:solidFill>
              <a:latin typeface="Times New Roman" pitchFamily="18" charset="0"/>
              <a:cs typeface="Times New Roman" pitchFamily="18" charset="0"/>
            </a:endParaRPr>
          </a:p>
        </p:txBody>
      </p:sp>
      <p:sp>
        <p:nvSpPr>
          <p:cNvPr id="13" name="Line Callout 2 12"/>
          <p:cNvSpPr/>
          <p:nvPr/>
        </p:nvSpPr>
        <p:spPr>
          <a:xfrm>
            <a:off x="1159462" y="3285458"/>
            <a:ext cx="2667000" cy="2667000"/>
          </a:xfrm>
          <a:prstGeom prst="borderCallout2">
            <a:avLst>
              <a:gd name="adj1" fmla="val -3254"/>
              <a:gd name="adj2" fmla="val 50170"/>
              <a:gd name="adj3" fmla="val -7348"/>
              <a:gd name="adj4" fmla="val 43692"/>
              <a:gd name="adj5" fmla="val -29980"/>
              <a:gd name="adj6" fmla="val 53695"/>
            </a:avLst>
          </a:prstGeom>
          <a:ln w="38100">
            <a:solidFill>
              <a:schemeClr val="accent2"/>
            </a:solidFill>
            <a:headEnd type="none" w="med" len="med"/>
            <a:tailEnd type="arrow" w="med" len="med"/>
          </a:ln>
        </p:spPr>
        <p:style>
          <a:lnRef idx="3">
            <a:schemeClr val="lt1"/>
          </a:lnRef>
          <a:fillRef idx="1">
            <a:schemeClr val="accent4"/>
          </a:fillRef>
          <a:effectRef idx="1">
            <a:schemeClr val="accent4"/>
          </a:effectRef>
          <a:fontRef idx="minor">
            <a:schemeClr val="lt1"/>
          </a:fontRef>
        </p:style>
        <p:txBody>
          <a:bodyPr rtlCol="0" anchor="ctr"/>
          <a:lstStyle/>
          <a:p>
            <a:pPr algn="ctr"/>
            <a:r>
              <a:rPr lang="en-US" sz="2000" dirty="0" smtClean="0">
                <a:ln w="3175">
                  <a:noFill/>
                </a:ln>
                <a:solidFill>
                  <a:schemeClr val="tx2"/>
                </a:solidFill>
                <a:latin typeface="Footlight MT Light" pitchFamily="18" charset="0"/>
                <a:cs typeface="Times New Roman" pitchFamily="18" charset="0"/>
              </a:rPr>
              <a:t>The statistician studies various inferential procedures,  looking for the best decision making process for a given situation.</a:t>
            </a:r>
          </a:p>
        </p:txBody>
      </p:sp>
      <p:sp>
        <p:nvSpPr>
          <p:cNvPr id="14" name="Line Callout 2 13"/>
          <p:cNvSpPr/>
          <p:nvPr/>
        </p:nvSpPr>
        <p:spPr>
          <a:xfrm>
            <a:off x="4661901" y="3549095"/>
            <a:ext cx="2659608" cy="2209800"/>
          </a:xfrm>
          <a:prstGeom prst="borderCallout2">
            <a:avLst>
              <a:gd name="adj1" fmla="val -5813"/>
              <a:gd name="adj2" fmla="val 50536"/>
              <a:gd name="adj3" fmla="val -15783"/>
              <a:gd name="adj4" fmla="val 39298"/>
              <a:gd name="adj5" fmla="val -42951"/>
              <a:gd name="adj6" fmla="val 50122"/>
            </a:avLst>
          </a:prstGeom>
          <a:ln w="38100">
            <a:solidFill>
              <a:schemeClr val="accent2"/>
            </a:solidFill>
            <a:headEnd type="none" w="med" len="med"/>
            <a:tailEnd type="arrow" w="med" len="med"/>
          </a:ln>
        </p:spPr>
        <p:style>
          <a:lnRef idx="3">
            <a:schemeClr val="lt1"/>
          </a:lnRef>
          <a:fillRef idx="1">
            <a:schemeClr val="accent4"/>
          </a:fillRef>
          <a:effectRef idx="1">
            <a:schemeClr val="accent4"/>
          </a:effectRef>
          <a:fontRef idx="minor">
            <a:schemeClr val="lt1"/>
          </a:fontRef>
        </p:style>
        <p:txBody>
          <a:bodyPr rtlCol="0" anchor="ctr"/>
          <a:lstStyle/>
          <a:p>
            <a:pPr algn="ctr"/>
            <a:r>
              <a:rPr lang="en-US" sz="2000" dirty="0" smtClean="0">
                <a:ln w="3175">
                  <a:noFill/>
                </a:ln>
                <a:solidFill>
                  <a:schemeClr val="tx2"/>
                </a:solidFill>
                <a:latin typeface="Footlight MT Light" pitchFamily="18" charset="0"/>
                <a:cs typeface="Times New Roman" pitchFamily="18" charset="0"/>
              </a:rPr>
              <a:t>A statistic is a function of the random variable observed in a sample the statistic itself is a random variable.</a:t>
            </a:r>
            <a:endParaRPr lang="en-US" sz="2000" dirty="0">
              <a:ln w="3175">
                <a:noFill/>
              </a:ln>
              <a:solidFill>
                <a:schemeClr val="tx2"/>
              </a:solidFill>
              <a:latin typeface="Footlight MT Light" pitchFamily="18" charset="0"/>
              <a:cs typeface="Times New Roman" pitchFamily="18" charset="0"/>
            </a:endParaRPr>
          </a:p>
        </p:txBody>
      </p:sp>
      <p:sp>
        <p:nvSpPr>
          <p:cNvPr id="15" name="Line Callout 2 14"/>
          <p:cNvSpPr/>
          <p:nvPr/>
        </p:nvSpPr>
        <p:spPr>
          <a:xfrm>
            <a:off x="8237786" y="3549095"/>
            <a:ext cx="2667000" cy="1905000"/>
          </a:xfrm>
          <a:prstGeom prst="borderCallout2">
            <a:avLst>
              <a:gd name="adj1" fmla="val -3254"/>
              <a:gd name="adj2" fmla="val 50170"/>
              <a:gd name="adj3" fmla="val -17480"/>
              <a:gd name="adj4" fmla="val 64673"/>
              <a:gd name="adj5" fmla="val -62935"/>
              <a:gd name="adj6" fmla="val 52672"/>
            </a:avLst>
          </a:prstGeom>
          <a:ln w="38100">
            <a:solidFill>
              <a:schemeClr val="accent2"/>
            </a:solidFill>
            <a:headEnd type="none" w="med" len="med"/>
            <a:tailEnd type="arrow" w="med" len="med"/>
          </a:ln>
        </p:spPr>
        <p:style>
          <a:lnRef idx="3">
            <a:schemeClr val="lt1"/>
          </a:lnRef>
          <a:fillRef idx="1">
            <a:schemeClr val="accent4"/>
          </a:fillRef>
          <a:effectRef idx="1">
            <a:schemeClr val="accent4"/>
          </a:effectRef>
          <a:fontRef idx="minor">
            <a:schemeClr val="lt1"/>
          </a:fontRef>
        </p:style>
        <p:txBody>
          <a:bodyPr rtlCol="0" anchor="ctr"/>
          <a:lstStyle/>
          <a:p>
            <a:pPr algn="ctr"/>
            <a:r>
              <a:rPr lang="en-US" sz="2000" dirty="0" smtClean="0">
                <a:ln w="3175">
                  <a:noFill/>
                </a:ln>
                <a:solidFill>
                  <a:schemeClr val="tx2"/>
                </a:solidFill>
                <a:latin typeface="Footlight MT Light" pitchFamily="18" charset="0"/>
                <a:cs typeface="Times New Roman" pitchFamily="18" charset="0"/>
              </a:rPr>
              <a:t>Statistics is the science of gaining information from numerical data.</a:t>
            </a:r>
          </a:p>
        </p:txBody>
      </p:sp>
    </p:spTree>
    <p:extLst>
      <p:ext uri="{BB962C8B-B14F-4D97-AF65-F5344CB8AC3E}">
        <p14:creationId xmlns:p14="http://schemas.microsoft.com/office/powerpoint/2010/main" val="2208224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circle(in)">
                                      <p:cBhvr>
                                        <p:cTn id="10" dur="2000"/>
                                        <p:tgtEl>
                                          <p:spTgt spid="11"/>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circle(in)">
                                      <p:cBhvr>
                                        <p:cTn id="13" dur="20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circle(in)">
                                      <p:cBhvr>
                                        <p:cTn id="18" dur="2000"/>
                                        <p:tgtEl>
                                          <p:spTgt spid="13"/>
                                        </p:tgtEl>
                                      </p:cBhvr>
                                    </p:animEffect>
                                  </p:childTnLst>
                                </p:cTn>
                              </p:par>
                              <p:par>
                                <p:cTn id="19" presetID="6" presetClass="entr" presetSubtype="16"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circle(in)">
                                      <p:cBhvr>
                                        <p:cTn id="21" dur="2000"/>
                                        <p:tgtEl>
                                          <p:spTgt spid="14"/>
                                        </p:tgtEl>
                                      </p:cBhvr>
                                    </p:animEffect>
                                  </p:childTnLst>
                                </p:cTn>
                              </p:par>
                              <p:par>
                                <p:cTn id="22" presetID="6" presetClass="entr" presetSubtype="16" fill="hold" grpId="0" nodeType="with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circle(in)">
                                      <p:cBhvr>
                                        <p:cTn id="24"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3" grpId="0" animBg="1"/>
      <p:bldP spid="14" grpId="0" animBg="1"/>
      <p:bldP spid="1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111038" y="6287045"/>
            <a:ext cx="11956276" cy="552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9"/>
          <p:cNvPicPr>
            <a:picLocks noChangeAspect="1"/>
          </p:cNvPicPr>
          <p:nvPr/>
        </p:nvPicPr>
        <p:blipFill rotWithShape="1">
          <a:blip r:embed="rId3"/>
          <a:srcRect l="26203" t="42125" r="47786" b="48031"/>
          <a:stretch/>
        </p:blipFill>
        <p:spPr>
          <a:xfrm>
            <a:off x="52753" y="35170"/>
            <a:ext cx="4399201" cy="936000"/>
          </a:xfrm>
          <a:prstGeom prst="rect">
            <a:avLst/>
          </a:prstGeom>
        </p:spPr>
      </p:pic>
      <p:sp>
        <p:nvSpPr>
          <p:cNvPr id="7" name="AutoShape 2" descr="Image result for modern telecommunication tower transparan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D"/>
          </a:p>
        </p:txBody>
      </p:sp>
      <p:sp>
        <p:nvSpPr>
          <p:cNvPr id="23" name="Slide Number Placeholder 22"/>
          <p:cNvSpPr>
            <a:spLocks noGrp="1"/>
          </p:cNvSpPr>
          <p:nvPr>
            <p:ph type="sldNum" sz="quarter" idx="12"/>
          </p:nvPr>
        </p:nvSpPr>
        <p:spPr>
          <a:xfrm>
            <a:off x="9313984" y="6497030"/>
            <a:ext cx="2743200" cy="365125"/>
          </a:xfrm>
        </p:spPr>
        <p:txBody>
          <a:bodyPr/>
          <a:lstStyle/>
          <a:p>
            <a:fld id="{D219ED83-88B6-4A4C-9907-456FD1EA74C2}" type="slidenum">
              <a:rPr lang="en-ID" sz="1400" smtClean="0">
                <a:solidFill>
                  <a:schemeClr val="bg1"/>
                </a:solidFill>
                <a:latin typeface="Microsoft PhagsPa" panose="020B0502040204020203" pitchFamily="34" charset="0"/>
              </a:rPr>
              <a:t>18</a:t>
            </a:fld>
            <a:endParaRPr lang="en-ID" sz="1400" dirty="0">
              <a:solidFill>
                <a:schemeClr val="bg1"/>
              </a:solidFill>
              <a:latin typeface="Microsoft PhagsPa" panose="020B0502040204020203" pitchFamily="34" charset="0"/>
            </a:endParaRPr>
          </a:p>
        </p:txBody>
      </p:sp>
      <p:sp>
        <p:nvSpPr>
          <p:cNvPr id="24" name="Slide Number Placeholder 22"/>
          <p:cNvSpPr txBox="1">
            <a:spLocks/>
          </p:cNvSpPr>
          <p:nvPr/>
        </p:nvSpPr>
        <p:spPr>
          <a:xfrm>
            <a:off x="93193" y="6469823"/>
            <a:ext cx="652597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ID" sz="1300" dirty="0" smtClean="0">
                <a:solidFill>
                  <a:schemeClr val="bg1"/>
                </a:solidFill>
                <a:latin typeface="Microsoft PhagsPa" panose="020B0502040204020203" pitchFamily="34" charset="0"/>
              </a:rPr>
              <a:t>KODE DOSEN : NKC  / MATA KULIAH : PROBABILITAS &amp; STATISTIKA (MUH1F3)</a:t>
            </a:r>
            <a:endParaRPr lang="en-ID" sz="1300" dirty="0">
              <a:solidFill>
                <a:schemeClr val="bg1"/>
              </a:solidFill>
              <a:latin typeface="Microsoft PhagsPa" panose="020B0502040204020203" pitchFamily="34" charset="0"/>
            </a:endParaRPr>
          </a:p>
        </p:txBody>
      </p:sp>
      <p:sp>
        <p:nvSpPr>
          <p:cNvPr id="8" name="Snip Diagonal Corner Rectangle 7"/>
          <p:cNvSpPr/>
          <p:nvPr/>
        </p:nvSpPr>
        <p:spPr>
          <a:xfrm>
            <a:off x="457200" y="1278472"/>
            <a:ext cx="11402704" cy="2683928"/>
          </a:xfrm>
          <a:prstGeom prst="snip2DiagRect">
            <a:avLst>
              <a:gd name="adj1" fmla="val 0"/>
              <a:gd name="adj2" fmla="val 9503"/>
            </a:avLst>
          </a:prstGeom>
          <a:solidFill>
            <a:schemeClr val="tx2"/>
          </a:solidFill>
          <a:ln w="571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rtlCol="0" anchor="ctr"/>
          <a:lstStyle/>
          <a:p>
            <a:pPr lvl="0" algn="just">
              <a:lnSpc>
                <a:spcPct val="300000"/>
              </a:lnSpc>
            </a:pPr>
            <a:r>
              <a:rPr lang="en-US" b="1" dirty="0" smtClean="0">
                <a:ln w="1905">
                  <a:noFill/>
                </a:ln>
                <a:solidFill>
                  <a:schemeClr val="bg1"/>
                </a:solidFill>
                <a:latin typeface="Arial Rounded MT Bold" pitchFamily="34" charset="0"/>
              </a:rPr>
              <a:t>Probability</a:t>
            </a:r>
            <a:r>
              <a:rPr lang="id-ID" b="1" dirty="0" smtClean="0">
                <a:ln w="1905">
                  <a:noFill/>
                </a:ln>
                <a:solidFill>
                  <a:schemeClr val="bg1"/>
                </a:solidFill>
                <a:latin typeface="Arial Rounded MT Bold" pitchFamily="34" charset="0"/>
              </a:rPr>
              <a:t> </a:t>
            </a:r>
            <a:r>
              <a:rPr lang="en-US" b="1" dirty="0" smtClean="0">
                <a:ln w="1905">
                  <a:noFill/>
                </a:ln>
                <a:solidFill>
                  <a:schemeClr val="bg1"/>
                </a:solidFill>
                <a:latin typeface="Arial Rounded MT Bold" pitchFamily="34" charset="0"/>
              </a:rPr>
              <a:t>and Statistics are related in a most curious way. In essence, probability is the vehicle which enables the statistician to use information in a sample to make inferences or describe the population from which the sample was obtained</a:t>
            </a:r>
            <a:endParaRPr lang="id-ID" b="1" dirty="0">
              <a:ln w="1905">
                <a:noFill/>
              </a:ln>
              <a:solidFill>
                <a:schemeClr val="bg1"/>
              </a:solidFill>
            </a:endParaRPr>
          </a:p>
        </p:txBody>
      </p:sp>
      <p:sp>
        <p:nvSpPr>
          <p:cNvPr id="9" name="Snip Diagonal Corner Rectangle 8"/>
          <p:cNvSpPr/>
          <p:nvPr/>
        </p:nvSpPr>
        <p:spPr>
          <a:xfrm>
            <a:off x="457200" y="4183986"/>
            <a:ext cx="11402704" cy="2015543"/>
          </a:xfrm>
          <a:prstGeom prst="snip2DiagRect">
            <a:avLst>
              <a:gd name="adj1" fmla="val 0"/>
              <a:gd name="adj2" fmla="val 9503"/>
            </a:avLst>
          </a:prstGeom>
          <a:solidFill>
            <a:schemeClr val="tx2"/>
          </a:solidFill>
          <a:ln w="571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rtlCol="0" anchor="ctr"/>
          <a:lstStyle/>
          <a:p>
            <a:pPr algn="just">
              <a:lnSpc>
                <a:spcPct val="300000"/>
              </a:lnSpc>
            </a:pPr>
            <a:r>
              <a:rPr lang="en-US" b="1" dirty="0" smtClean="0">
                <a:ln w="1905">
                  <a:noFill/>
                </a:ln>
                <a:solidFill>
                  <a:schemeClr val="bg1"/>
                </a:solidFill>
                <a:effectLst>
                  <a:innerShdw blurRad="69850" dist="43180" dir="5400000">
                    <a:srgbClr val="000000">
                      <a:alpha val="65000"/>
                    </a:srgbClr>
                  </a:innerShdw>
                </a:effectLst>
                <a:latin typeface="Arial Rounded MT Bold" pitchFamily="34" charset="0"/>
              </a:rPr>
              <a:t>Probability reasons from the population to the sample, while statistics acts in reverse, moving from the sample to the population. </a:t>
            </a:r>
            <a:endParaRPr lang="id-ID" b="1" dirty="0">
              <a:ln w="1905">
                <a:noFill/>
              </a:ln>
              <a:solidFill>
                <a:schemeClr val="bg1"/>
              </a:solidFill>
              <a:effectLst>
                <a:innerShdw blurRad="69850" dist="43180" dir="5400000">
                  <a:srgbClr val="000000">
                    <a:alpha val="65000"/>
                  </a:srgbClr>
                </a:innerShdw>
              </a:effectLst>
            </a:endParaRPr>
          </a:p>
        </p:txBody>
      </p:sp>
      <p:sp>
        <p:nvSpPr>
          <p:cNvPr id="11" name="Rectangle 10"/>
          <p:cNvSpPr/>
          <p:nvPr/>
        </p:nvSpPr>
        <p:spPr>
          <a:xfrm>
            <a:off x="5661730" y="94075"/>
            <a:ext cx="9105148" cy="707886"/>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4000" b="1" cap="none" spc="50" dirty="0" smtClean="0">
                <a:ln w="11430"/>
                <a:effectLst>
                  <a:outerShdw blurRad="76200" dist="50800" dir="5400000" algn="tl" rotWithShape="0">
                    <a:srgbClr val="000000">
                      <a:alpha val="65000"/>
                    </a:srgbClr>
                  </a:outerShdw>
                </a:effectLst>
              </a:rPr>
              <a:t>Probability And Statistics</a:t>
            </a:r>
            <a:endParaRPr lang="en-US" sz="4000" b="1" cap="none" spc="50" dirty="0">
              <a:ln w="11430"/>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352176201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111038" y="6287045"/>
            <a:ext cx="11956276" cy="552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9"/>
          <p:cNvPicPr>
            <a:picLocks noChangeAspect="1"/>
          </p:cNvPicPr>
          <p:nvPr/>
        </p:nvPicPr>
        <p:blipFill rotWithShape="1">
          <a:blip r:embed="rId3"/>
          <a:srcRect l="26203" t="42125" r="47786" b="48031"/>
          <a:stretch/>
        </p:blipFill>
        <p:spPr>
          <a:xfrm>
            <a:off x="52753" y="35170"/>
            <a:ext cx="4399201" cy="936000"/>
          </a:xfrm>
          <a:prstGeom prst="rect">
            <a:avLst/>
          </a:prstGeom>
        </p:spPr>
      </p:pic>
      <p:sp>
        <p:nvSpPr>
          <p:cNvPr id="7" name="AutoShape 2" descr="Image result for modern telecommunication tower transparan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D"/>
          </a:p>
        </p:txBody>
      </p:sp>
      <p:sp>
        <p:nvSpPr>
          <p:cNvPr id="23" name="Slide Number Placeholder 22"/>
          <p:cNvSpPr>
            <a:spLocks noGrp="1"/>
          </p:cNvSpPr>
          <p:nvPr>
            <p:ph type="sldNum" sz="quarter" idx="12"/>
          </p:nvPr>
        </p:nvSpPr>
        <p:spPr>
          <a:xfrm>
            <a:off x="9313984" y="6497030"/>
            <a:ext cx="2743200" cy="365125"/>
          </a:xfrm>
        </p:spPr>
        <p:txBody>
          <a:bodyPr/>
          <a:lstStyle/>
          <a:p>
            <a:fld id="{D219ED83-88B6-4A4C-9907-456FD1EA74C2}" type="slidenum">
              <a:rPr lang="en-ID" sz="1400" smtClean="0">
                <a:solidFill>
                  <a:schemeClr val="bg1"/>
                </a:solidFill>
                <a:latin typeface="Microsoft PhagsPa" panose="020B0502040204020203" pitchFamily="34" charset="0"/>
              </a:rPr>
              <a:t>19</a:t>
            </a:fld>
            <a:endParaRPr lang="en-ID" sz="1400" dirty="0">
              <a:solidFill>
                <a:schemeClr val="bg1"/>
              </a:solidFill>
              <a:latin typeface="Microsoft PhagsPa" panose="020B0502040204020203" pitchFamily="34" charset="0"/>
            </a:endParaRPr>
          </a:p>
        </p:txBody>
      </p:sp>
      <p:sp>
        <p:nvSpPr>
          <p:cNvPr id="24" name="Slide Number Placeholder 22"/>
          <p:cNvSpPr txBox="1">
            <a:spLocks/>
          </p:cNvSpPr>
          <p:nvPr/>
        </p:nvSpPr>
        <p:spPr>
          <a:xfrm>
            <a:off x="93193" y="6469823"/>
            <a:ext cx="652597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ID" sz="1300" dirty="0" smtClean="0">
                <a:solidFill>
                  <a:schemeClr val="bg1"/>
                </a:solidFill>
                <a:latin typeface="Microsoft PhagsPa" panose="020B0502040204020203" pitchFamily="34" charset="0"/>
              </a:rPr>
              <a:t>KODE DOSEN : NKC  / MATA KULIAH : PROBABILITAS &amp; STATISTIKA (MUH1F3)</a:t>
            </a:r>
            <a:endParaRPr lang="en-ID" sz="1300" dirty="0">
              <a:solidFill>
                <a:schemeClr val="bg1"/>
              </a:solidFill>
              <a:latin typeface="Microsoft PhagsPa" panose="020B0502040204020203" pitchFamily="34" charset="0"/>
            </a:endParaRPr>
          </a:p>
        </p:txBody>
      </p:sp>
      <p:sp>
        <p:nvSpPr>
          <p:cNvPr id="2" name="Rectangle 1"/>
          <p:cNvSpPr/>
          <p:nvPr/>
        </p:nvSpPr>
        <p:spPr>
          <a:xfrm>
            <a:off x="1793609" y="1483773"/>
            <a:ext cx="8591134" cy="1107996"/>
          </a:xfrm>
          <a:prstGeom prst="rect">
            <a:avLst/>
          </a:prstGeom>
        </p:spPr>
        <p:txBody>
          <a:bodyPr wrap="none">
            <a:spAutoFit/>
          </a:bodyPr>
          <a:lstStyle/>
          <a:p>
            <a:pPr algn="ctr"/>
            <a:r>
              <a:rPr lang="en-US" sz="6600" b="1" dirty="0">
                <a:ln w="10541" cmpd="sng">
                  <a:solidFill>
                    <a:schemeClr val="accent1">
                      <a:shade val="88000"/>
                      <a:satMod val="110000"/>
                    </a:schemeClr>
                  </a:solidFill>
                  <a:prstDash val="solid"/>
                </a:ln>
              </a:rPr>
              <a:t>DESCRIPTIVE STATISTICS</a:t>
            </a:r>
          </a:p>
        </p:txBody>
      </p:sp>
      <p:pic>
        <p:nvPicPr>
          <p:cNvPr id="8" name="Picture 2" descr="Image result for STATISTICS"/>
          <p:cNvPicPr>
            <a:picLocks noChangeAspect="1" noChangeArrowheads="1"/>
          </p:cNvPicPr>
          <p:nvPr/>
        </p:nvPicPr>
        <p:blipFill rotWithShape="1">
          <a:blip r:embed="rId4">
            <a:extLst>
              <a:ext uri="{28A0092B-C50C-407E-A947-70E740481C1C}">
                <a14:useLocalDpi xmlns:a14="http://schemas.microsoft.com/office/drawing/2010/main" val="0"/>
              </a:ext>
            </a:extLst>
          </a:blip>
          <a:srcRect b="19784"/>
          <a:stretch/>
        </p:blipFill>
        <p:spPr bwMode="auto">
          <a:xfrm>
            <a:off x="2252353" y="2801754"/>
            <a:ext cx="8001000" cy="29645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88144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111038" y="6287045"/>
            <a:ext cx="11956276" cy="552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9"/>
          <p:cNvPicPr>
            <a:picLocks noChangeAspect="1"/>
          </p:cNvPicPr>
          <p:nvPr/>
        </p:nvPicPr>
        <p:blipFill rotWithShape="1">
          <a:blip r:embed="rId3"/>
          <a:srcRect l="26203" t="42125" r="47786" b="48031"/>
          <a:stretch/>
        </p:blipFill>
        <p:spPr>
          <a:xfrm>
            <a:off x="52753" y="35170"/>
            <a:ext cx="4399201" cy="936000"/>
          </a:xfrm>
          <a:prstGeom prst="rect">
            <a:avLst/>
          </a:prstGeom>
        </p:spPr>
      </p:pic>
      <p:sp>
        <p:nvSpPr>
          <p:cNvPr id="7" name="AutoShape 2" descr="Image result for modern telecommunication tower transparan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D"/>
          </a:p>
        </p:txBody>
      </p:sp>
      <p:sp>
        <p:nvSpPr>
          <p:cNvPr id="23" name="Slide Number Placeholder 22"/>
          <p:cNvSpPr>
            <a:spLocks noGrp="1"/>
          </p:cNvSpPr>
          <p:nvPr>
            <p:ph type="sldNum" sz="quarter" idx="12"/>
          </p:nvPr>
        </p:nvSpPr>
        <p:spPr>
          <a:xfrm>
            <a:off x="9313984" y="6497030"/>
            <a:ext cx="2743200" cy="365125"/>
          </a:xfrm>
        </p:spPr>
        <p:txBody>
          <a:bodyPr/>
          <a:lstStyle/>
          <a:p>
            <a:fld id="{D219ED83-88B6-4A4C-9907-456FD1EA74C2}" type="slidenum">
              <a:rPr lang="en-ID" sz="1400" smtClean="0">
                <a:solidFill>
                  <a:schemeClr val="bg1"/>
                </a:solidFill>
                <a:latin typeface="Microsoft PhagsPa" panose="020B0502040204020203" pitchFamily="34" charset="0"/>
              </a:rPr>
              <a:t>2</a:t>
            </a:fld>
            <a:endParaRPr lang="en-ID" sz="1400" dirty="0">
              <a:solidFill>
                <a:schemeClr val="bg1"/>
              </a:solidFill>
              <a:latin typeface="Microsoft PhagsPa" panose="020B0502040204020203" pitchFamily="34" charset="0"/>
            </a:endParaRPr>
          </a:p>
        </p:txBody>
      </p:sp>
      <p:sp>
        <p:nvSpPr>
          <p:cNvPr id="24" name="Slide Number Placeholder 22"/>
          <p:cNvSpPr txBox="1">
            <a:spLocks/>
          </p:cNvSpPr>
          <p:nvPr/>
        </p:nvSpPr>
        <p:spPr>
          <a:xfrm>
            <a:off x="93193" y="6469823"/>
            <a:ext cx="652597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ID" sz="1300" dirty="0" smtClean="0">
                <a:solidFill>
                  <a:schemeClr val="bg1"/>
                </a:solidFill>
                <a:latin typeface="Microsoft PhagsPa" panose="020B0502040204020203" pitchFamily="34" charset="0"/>
              </a:rPr>
              <a:t>KODE DOSEN : NKC  / MATA KULIAH : PROBABILITAS &amp; STATISTIKA (MUH1F3)</a:t>
            </a:r>
            <a:endParaRPr lang="en-ID" sz="1300" dirty="0">
              <a:solidFill>
                <a:schemeClr val="bg1"/>
              </a:solidFill>
              <a:latin typeface="Microsoft PhagsPa" panose="020B0502040204020203" pitchFamily="34" charset="0"/>
            </a:endParaRPr>
          </a:p>
        </p:txBody>
      </p:sp>
      <p:sp>
        <p:nvSpPr>
          <p:cNvPr id="14" name="Rounded Rectangle 13"/>
          <p:cNvSpPr/>
          <p:nvPr/>
        </p:nvSpPr>
        <p:spPr>
          <a:xfrm>
            <a:off x="2656506" y="2129226"/>
            <a:ext cx="3640266" cy="1256092"/>
          </a:xfrm>
          <a:prstGeom prst="roundRect">
            <a:avLst/>
          </a:prstGeom>
          <a:solidFill>
            <a:schemeClr val="accent3">
              <a:lumMod val="60000"/>
              <a:lumOff val="40000"/>
            </a:schemeClr>
          </a:solidFill>
          <a:ln/>
        </p:spPr>
        <p:style>
          <a:lnRef idx="0">
            <a:schemeClr val="accent2"/>
          </a:lnRef>
          <a:fillRef idx="3">
            <a:schemeClr val="accent2"/>
          </a:fillRef>
          <a:effectRef idx="3">
            <a:schemeClr val="accent2"/>
          </a:effectRef>
          <a:fontRef idx="minor">
            <a:schemeClr val="lt1"/>
          </a:fontRef>
        </p:style>
        <p:txBody>
          <a:bodyPr rtlCol="0" anchor="ctr"/>
          <a:lstStyle/>
          <a:p>
            <a:pPr algn="just">
              <a:lnSpc>
                <a:spcPct val="150000"/>
              </a:lnSpc>
            </a:pPr>
            <a:r>
              <a:rPr lang="en-US" sz="2000" dirty="0" smtClean="0">
                <a:ln>
                  <a:solidFill>
                    <a:schemeClr val="tx1"/>
                  </a:solidFill>
                </a:ln>
                <a:solidFill>
                  <a:schemeClr val="tx1"/>
                </a:solidFill>
                <a:latin typeface="Footlight MT Light" pitchFamily="18" charset="0"/>
              </a:rPr>
              <a:t>Probability owes its existence to gambling</a:t>
            </a:r>
            <a:endParaRPr lang="en-US" sz="2000" dirty="0">
              <a:ln>
                <a:solidFill>
                  <a:schemeClr val="tx1"/>
                </a:solidFill>
              </a:ln>
              <a:solidFill>
                <a:schemeClr val="tx1"/>
              </a:solidFill>
              <a:latin typeface="Footlight MT Light" pitchFamily="18" charset="0"/>
            </a:endParaRPr>
          </a:p>
        </p:txBody>
      </p:sp>
      <p:sp>
        <p:nvSpPr>
          <p:cNvPr id="16" name="Rounded Rectangle 15"/>
          <p:cNvSpPr/>
          <p:nvPr/>
        </p:nvSpPr>
        <p:spPr>
          <a:xfrm>
            <a:off x="155575" y="4253657"/>
            <a:ext cx="1997121" cy="762000"/>
          </a:xfrm>
          <a:prstGeom prst="roundRect">
            <a:avLst/>
          </a:prstGeom>
          <a:solidFill>
            <a:schemeClr val="accent3">
              <a:lumMod val="60000"/>
              <a:lumOff val="40000"/>
            </a:schemeClr>
          </a:solidFill>
          <a:ln/>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2800" dirty="0" smtClean="0">
                <a:ln>
                  <a:solidFill>
                    <a:schemeClr val="tx1"/>
                  </a:solidFill>
                </a:ln>
                <a:solidFill>
                  <a:schemeClr val="tx1"/>
                </a:solidFill>
                <a:latin typeface="Footlight MT Light" pitchFamily="18" charset="0"/>
              </a:rPr>
              <a:t>Probability</a:t>
            </a:r>
            <a:endParaRPr lang="en-US" sz="2800" dirty="0">
              <a:ln>
                <a:solidFill>
                  <a:schemeClr val="tx1"/>
                </a:solidFill>
              </a:ln>
              <a:solidFill>
                <a:schemeClr val="tx1"/>
              </a:solidFill>
              <a:latin typeface="Footlight MT Light" pitchFamily="18" charset="0"/>
            </a:endParaRPr>
          </a:p>
        </p:txBody>
      </p:sp>
      <p:sp>
        <p:nvSpPr>
          <p:cNvPr id="17" name="Rounded Rectangle 16"/>
          <p:cNvSpPr/>
          <p:nvPr/>
        </p:nvSpPr>
        <p:spPr>
          <a:xfrm>
            <a:off x="2655387" y="3674196"/>
            <a:ext cx="3641385" cy="1920922"/>
          </a:xfrm>
          <a:prstGeom prst="roundRect">
            <a:avLst/>
          </a:prstGeom>
          <a:solidFill>
            <a:schemeClr val="accent3">
              <a:lumMod val="60000"/>
              <a:lumOff val="40000"/>
            </a:schemeClr>
          </a:solidFill>
          <a:ln/>
        </p:spPr>
        <p:style>
          <a:lnRef idx="0">
            <a:schemeClr val="accent2"/>
          </a:lnRef>
          <a:fillRef idx="3">
            <a:schemeClr val="accent2"/>
          </a:fillRef>
          <a:effectRef idx="3">
            <a:schemeClr val="accent2"/>
          </a:effectRef>
          <a:fontRef idx="minor">
            <a:schemeClr val="lt1"/>
          </a:fontRef>
        </p:style>
        <p:txBody>
          <a:bodyPr rtlCol="0" anchor="ctr"/>
          <a:lstStyle/>
          <a:p>
            <a:pPr algn="just">
              <a:lnSpc>
                <a:spcPct val="150000"/>
              </a:lnSpc>
            </a:pPr>
            <a:r>
              <a:rPr lang="en-US" sz="2000" dirty="0" smtClean="0">
                <a:ln>
                  <a:solidFill>
                    <a:schemeClr val="tx1"/>
                  </a:solidFill>
                </a:ln>
                <a:solidFill>
                  <a:schemeClr val="tx1"/>
                </a:solidFill>
                <a:latin typeface="Footlight MT Light" pitchFamily="18" charset="0"/>
              </a:rPr>
              <a:t>Gerolamo Cardano wrote “The Book on Dice Games” in which he develops a theory of odds and probabilities</a:t>
            </a:r>
          </a:p>
        </p:txBody>
      </p:sp>
      <p:cxnSp>
        <p:nvCxnSpPr>
          <p:cNvPr id="18" name="Straight Arrow Connector 17"/>
          <p:cNvCxnSpPr>
            <a:stCxn id="16" idx="3"/>
            <a:endCxn id="17" idx="1"/>
          </p:cNvCxnSpPr>
          <p:nvPr/>
        </p:nvCxnSpPr>
        <p:spPr>
          <a:xfrm>
            <a:off x="2152696" y="4634657"/>
            <a:ext cx="502691" cy="0"/>
          </a:xfrm>
          <a:prstGeom prst="straightConnector1">
            <a:avLst/>
          </a:prstGeom>
          <a:ln w="57150">
            <a:solidFill>
              <a:srgbClr val="C00000"/>
            </a:solidFill>
            <a:tailEnd type="arrow"/>
          </a:ln>
        </p:spPr>
        <p:style>
          <a:lnRef idx="3">
            <a:schemeClr val="accent4"/>
          </a:lnRef>
          <a:fillRef idx="0">
            <a:schemeClr val="accent4"/>
          </a:fillRef>
          <a:effectRef idx="2">
            <a:schemeClr val="accent4"/>
          </a:effectRef>
          <a:fontRef idx="minor">
            <a:schemeClr val="tx1"/>
          </a:fontRef>
        </p:style>
      </p:cxnSp>
      <p:cxnSp>
        <p:nvCxnSpPr>
          <p:cNvPr id="19" name="Elbow Connector 18"/>
          <p:cNvCxnSpPr>
            <a:stCxn id="16" idx="0"/>
            <a:endCxn id="14" idx="1"/>
          </p:cNvCxnSpPr>
          <p:nvPr/>
        </p:nvCxnSpPr>
        <p:spPr>
          <a:xfrm rot="5400000" flipH="1" flipV="1">
            <a:off x="1157129" y="2754280"/>
            <a:ext cx="1496385" cy="1502370"/>
          </a:xfrm>
          <a:prstGeom prst="bentConnector2">
            <a:avLst/>
          </a:prstGeom>
          <a:ln w="57150">
            <a:solidFill>
              <a:srgbClr val="C00000"/>
            </a:solidFill>
            <a:tailEnd type="arrow"/>
          </a:ln>
        </p:spPr>
        <p:style>
          <a:lnRef idx="3">
            <a:schemeClr val="accent4"/>
          </a:lnRef>
          <a:fillRef idx="0">
            <a:schemeClr val="accent4"/>
          </a:fillRef>
          <a:effectRef idx="2">
            <a:schemeClr val="accent4"/>
          </a:effectRef>
          <a:fontRef idx="minor">
            <a:schemeClr val="tx1"/>
          </a:fontRef>
        </p:style>
      </p:cxnSp>
      <p:sp>
        <p:nvSpPr>
          <p:cNvPr id="20" name="Line Callout 1 19"/>
          <p:cNvSpPr/>
          <p:nvPr/>
        </p:nvSpPr>
        <p:spPr>
          <a:xfrm>
            <a:off x="7045703" y="2887007"/>
            <a:ext cx="4752975" cy="3295046"/>
          </a:xfrm>
          <a:prstGeom prst="borderCallout1">
            <a:avLst>
              <a:gd name="adj1" fmla="val 49287"/>
              <a:gd name="adj2" fmla="val -2777"/>
              <a:gd name="adj3" fmla="val 49062"/>
              <a:gd name="adj4" fmla="val -12431"/>
            </a:avLst>
          </a:prstGeom>
          <a:solidFill>
            <a:schemeClr val="accent3">
              <a:lumMod val="60000"/>
              <a:lumOff val="40000"/>
            </a:schemeClr>
          </a:solidFill>
          <a:ln w="38100">
            <a:noFill/>
          </a:ln>
        </p:spPr>
        <p:style>
          <a:lnRef idx="0">
            <a:schemeClr val="accent2"/>
          </a:lnRef>
          <a:fillRef idx="3">
            <a:schemeClr val="accent2"/>
          </a:fillRef>
          <a:effectRef idx="3">
            <a:schemeClr val="accent2"/>
          </a:effectRef>
          <a:fontRef idx="minor">
            <a:schemeClr val="lt1"/>
          </a:fontRef>
        </p:style>
        <p:txBody>
          <a:bodyPr rtlCol="0" anchor="ctr"/>
          <a:lstStyle/>
          <a:p>
            <a:pPr lvl="0">
              <a:lnSpc>
                <a:spcPct val="150000"/>
              </a:lnSpc>
            </a:pPr>
            <a:r>
              <a:rPr lang="en-US" sz="2000" dirty="0" smtClean="0">
                <a:ln>
                  <a:solidFill>
                    <a:schemeClr val="tx1"/>
                  </a:solidFill>
                </a:ln>
                <a:solidFill>
                  <a:schemeClr val="tx1"/>
                </a:solidFill>
                <a:latin typeface="Footlight MT Light" pitchFamily="18" charset="0"/>
                <a:cs typeface="Tahoma" pitchFamily="34" charset="0"/>
              </a:rPr>
              <a:t>The Two Major results of the book are : </a:t>
            </a:r>
          </a:p>
          <a:p>
            <a:pPr marL="342900" lvl="0" indent="-342900">
              <a:lnSpc>
                <a:spcPct val="150000"/>
              </a:lnSpc>
              <a:buFont typeface="+mj-lt"/>
              <a:buAutoNum type="arabicPeriod"/>
            </a:pPr>
            <a:r>
              <a:rPr lang="en-US" sz="2000" dirty="0" smtClean="0">
                <a:ln>
                  <a:solidFill>
                    <a:schemeClr val="tx1"/>
                  </a:solidFill>
                </a:ln>
                <a:solidFill>
                  <a:schemeClr val="tx1"/>
                </a:solidFill>
                <a:latin typeface="Footlight MT Light" pitchFamily="18" charset="0"/>
                <a:cs typeface="Tahoma" pitchFamily="34" charset="0"/>
              </a:rPr>
              <a:t>The Probability that one of two exclusive events occurs equals the sum of their probabilities </a:t>
            </a:r>
          </a:p>
          <a:p>
            <a:pPr marL="342900" lvl="0" indent="-342900">
              <a:lnSpc>
                <a:spcPct val="150000"/>
              </a:lnSpc>
              <a:buFont typeface="+mj-lt"/>
              <a:buAutoNum type="arabicPeriod"/>
            </a:pPr>
            <a:r>
              <a:rPr lang="en-US" sz="2000" dirty="0" smtClean="0">
                <a:ln>
                  <a:solidFill>
                    <a:schemeClr val="tx1"/>
                  </a:solidFill>
                </a:ln>
                <a:solidFill>
                  <a:schemeClr val="tx1"/>
                </a:solidFill>
                <a:latin typeface="Footlight MT Light" pitchFamily="18" charset="0"/>
                <a:cs typeface="Tahoma" pitchFamily="34" charset="0"/>
              </a:rPr>
              <a:t>The probability that two in dependent events occurs simultaneously equals the product of their probabilities</a:t>
            </a:r>
          </a:p>
        </p:txBody>
      </p:sp>
      <p:sp>
        <p:nvSpPr>
          <p:cNvPr id="21" name="Rectangle 20"/>
          <p:cNvSpPr/>
          <p:nvPr/>
        </p:nvSpPr>
        <p:spPr>
          <a:xfrm>
            <a:off x="1711120" y="964764"/>
            <a:ext cx="8909683"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cap="none" spc="50" dirty="0" smtClean="0">
                <a:ln w="11430">
                  <a:solidFill>
                    <a:schemeClr val="tx1"/>
                  </a:solidFill>
                </a:ln>
                <a:effectLst>
                  <a:outerShdw blurRad="76200" dist="50800" dir="5400000" algn="tl" rotWithShape="0">
                    <a:srgbClr val="000000">
                      <a:alpha val="65000"/>
                    </a:srgbClr>
                  </a:outerShdw>
                </a:effectLst>
                <a:latin typeface="Footlight MT Light" pitchFamily="18" charset="0"/>
              </a:rPr>
              <a:t>The Emergence Of Probability</a:t>
            </a:r>
            <a:endParaRPr lang="en-US" sz="5400" b="1" cap="none" spc="50" dirty="0">
              <a:ln w="11430">
                <a:solidFill>
                  <a:schemeClr val="tx1"/>
                </a:solidFill>
              </a:ln>
              <a:effectLst>
                <a:outerShdw blurRad="76200" dist="50800" dir="5400000" algn="tl" rotWithShape="0">
                  <a:srgbClr val="000000">
                    <a:alpha val="65000"/>
                  </a:srgbClr>
                </a:outerShdw>
              </a:effectLst>
            </a:endParaRPr>
          </a:p>
        </p:txBody>
      </p:sp>
      <p:cxnSp>
        <p:nvCxnSpPr>
          <p:cNvPr id="30" name="Straight Arrow Connector 29"/>
          <p:cNvCxnSpPr/>
          <p:nvPr/>
        </p:nvCxnSpPr>
        <p:spPr>
          <a:xfrm>
            <a:off x="6419892" y="4640852"/>
            <a:ext cx="502692" cy="0"/>
          </a:xfrm>
          <a:prstGeom prst="straightConnector1">
            <a:avLst/>
          </a:prstGeom>
          <a:ln w="57150">
            <a:solidFill>
              <a:srgbClr val="C00000"/>
            </a:solidFill>
            <a:tailEnd type="arrow"/>
          </a:ln>
        </p:spPr>
        <p:style>
          <a:lnRef idx="3">
            <a:schemeClr val="accent4"/>
          </a:lnRef>
          <a:fillRef idx="0">
            <a:schemeClr val="accent4"/>
          </a:fillRef>
          <a:effectRef idx="2">
            <a:schemeClr val="accent4"/>
          </a:effectRef>
          <a:fontRef idx="minor">
            <a:schemeClr val="tx1"/>
          </a:fontRef>
        </p:style>
      </p:cxnSp>
    </p:spTree>
    <p:extLst>
      <p:ext uri="{BB962C8B-B14F-4D97-AF65-F5344CB8AC3E}">
        <p14:creationId xmlns:p14="http://schemas.microsoft.com/office/powerpoint/2010/main" val="3864850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down)">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par>
                                <p:cTn id="18" presetID="22" presetClass="entr" presetSubtype="4" fill="hold" nodeType="with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wipe(down)">
                                      <p:cBhvr>
                                        <p:cTn id="20" dur="500"/>
                                        <p:tgtEl>
                                          <p:spTgt spid="19"/>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wipe(down)">
                                      <p:cBhvr>
                                        <p:cTn id="25" dur="500"/>
                                        <p:tgtEl>
                                          <p:spTgt spid="17"/>
                                        </p:tgtEl>
                                      </p:cBhvr>
                                    </p:animEffect>
                                  </p:childTnLst>
                                </p:cTn>
                              </p:par>
                              <p:par>
                                <p:cTn id="26" presetID="22" presetClass="entr" presetSubtype="4" fill="hold" nodeType="with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wipe(down)">
                                      <p:cBhvr>
                                        <p:cTn id="28" dur="500"/>
                                        <p:tgtEl>
                                          <p:spTgt spid="18"/>
                                        </p:tgtEl>
                                      </p:cBhvr>
                                    </p:animEffec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1000"/>
                                        <p:tgtEl>
                                          <p:spTgt spid="20"/>
                                        </p:tgtEl>
                                      </p:cBhvr>
                                    </p:animEffect>
                                    <p:anim calcmode="lin" valueType="num">
                                      <p:cBhvr>
                                        <p:cTn id="34" dur="1000" fill="hold"/>
                                        <p:tgtEl>
                                          <p:spTgt spid="20"/>
                                        </p:tgtEl>
                                        <p:attrNameLst>
                                          <p:attrName>ppt_x</p:attrName>
                                        </p:attrNameLst>
                                      </p:cBhvr>
                                      <p:tavLst>
                                        <p:tav tm="0">
                                          <p:val>
                                            <p:strVal val="#ppt_x"/>
                                          </p:val>
                                        </p:tav>
                                        <p:tav tm="100000">
                                          <p:val>
                                            <p:strVal val="#ppt_x"/>
                                          </p:val>
                                        </p:tav>
                                      </p:tavLst>
                                    </p:anim>
                                    <p:anim calcmode="lin" valueType="num">
                                      <p:cBhvr>
                                        <p:cTn id="35" dur="1000" fill="hold"/>
                                        <p:tgtEl>
                                          <p:spTgt spid="20"/>
                                        </p:tgtEl>
                                        <p:attrNameLst>
                                          <p:attrName>ppt_y</p:attrName>
                                        </p:attrNameLst>
                                      </p:cBhvr>
                                      <p:tavLst>
                                        <p:tav tm="0">
                                          <p:val>
                                            <p:strVal val="#ppt_y+.1"/>
                                          </p:val>
                                        </p:tav>
                                        <p:tav tm="100000">
                                          <p:val>
                                            <p:strVal val="#ppt_y"/>
                                          </p:val>
                                        </p:tav>
                                      </p:tavLst>
                                    </p:anim>
                                  </p:childTnLst>
                                </p:cTn>
                              </p:par>
                              <p:par>
                                <p:cTn id="36" presetID="22" presetClass="entr" presetSubtype="4" fill="hold" nodeType="withEffect">
                                  <p:stCondLst>
                                    <p:cond delay="0"/>
                                  </p:stCondLst>
                                  <p:childTnLst>
                                    <p:set>
                                      <p:cBhvr>
                                        <p:cTn id="37" dur="1" fill="hold">
                                          <p:stCondLst>
                                            <p:cond delay="0"/>
                                          </p:stCondLst>
                                        </p:cTn>
                                        <p:tgtEl>
                                          <p:spTgt spid="30"/>
                                        </p:tgtEl>
                                        <p:attrNameLst>
                                          <p:attrName>style.visibility</p:attrName>
                                        </p:attrNameLst>
                                      </p:cBhvr>
                                      <p:to>
                                        <p:strVal val="visible"/>
                                      </p:to>
                                    </p:set>
                                    <p:animEffect transition="in" filter="wipe(down)">
                                      <p:cBhvr>
                                        <p:cTn id="38"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P spid="17" grpId="0" animBg="1"/>
      <p:bldP spid="20" grpId="0" animBg="1"/>
      <p:bldP spid="2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111038" y="6287045"/>
            <a:ext cx="11956276" cy="552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9"/>
          <p:cNvPicPr>
            <a:picLocks noChangeAspect="1"/>
          </p:cNvPicPr>
          <p:nvPr/>
        </p:nvPicPr>
        <p:blipFill rotWithShape="1">
          <a:blip r:embed="rId3"/>
          <a:srcRect l="26203" t="42125" r="47786" b="48031"/>
          <a:stretch/>
        </p:blipFill>
        <p:spPr>
          <a:xfrm>
            <a:off x="52753" y="35170"/>
            <a:ext cx="4399201" cy="936000"/>
          </a:xfrm>
          <a:prstGeom prst="rect">
            <a:avLst/>
          </a:prstGeom>
        </p:spPr>
      </p:pic>
      <p:sp>
        <p:nvSpPr>
          <p:cNvPr id="7" name="AutoShape 2" descr="Image result for modern telecommunication tower transparan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D"/>
          </a:p>
        </p:txBody>
      </p:sp>
      <p:sp>
        <p:nvSpPr>
          <p:cNvPr id="23" name="Slide Number Placeholder 22"/>
          <p:cNvSpPr>
            <a:spLocks noGrp="1"/>
          </p:cNvSpPr>
          <p:nvPr>
            <p:ph type="sldNum" sz="quarter" idx="12"/>
          </p:nvPr>
        </p:nvSpPr>
        <p:spPr>
          <a:xfrm>
            <a:off x="9313984" y="6497030"/>
            <a:ext cx="2743200" cy="365125"/>
          </a:xfrm>
        </p:spPr>
        <p:txBody>
          <a:bodyPr/>
          <a:lstStyle/>
          <a:p>
            <a:fld id="{D219ED83-88B6-4A4C-9907-456FD1EA74C2}" type="slidenum">
              <a:rPr lang="en-ID" sz="1400" smtClean="0">
                <a:solidFill>
                  <a:schemeClr val="bg1"/>
                </a:solidFill>
                <a:latin typeface="Microsoft PhagsPa" panose="020B0502040204020203" pitchFamily="34" charset="0"/>
              </a:rPr>
              <a:t>20</a:t>
            </a:fld>
            <a:endParaRPr lang="en-ID" sz="1400" dirty="0">
              <a:solidFill>
                <a:schemeClr val="bg1"/>
              </a:solidFill>
              <a:latin typeface="Microsoft PhagsPa" panose="020B0502040204020203" pitchFamily="34" charset="0"/>
            </a:endParaRPr>
          </a:p>
        </p:txBody>
      </p:sp>
      <p:sp>
        <p:nvSpPr>
          <p:cNvPr id="24" name="Slide Number Placeholder 22"/>
          <p:cNvSpPr txBox="1">
            <a:spLocks/>
          </p:cNvSpPr>
          <p:nvPr/>
        </p:nvSpPr>
        <p:spPr>
          <a:xfrm>
            <a:off x="93193" y="6469823"/>
            <a:ext cx="652597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ID" sz="1300" dirty="0" smtClean="0">
                <a:solidFill>
                  <a:schemeClr val="bg1"/>
                </a:solidFill>
                <a:latin typeface="Microsoft PhagsPa" panose="020B0502040204020203" pitchFamily="34" charset="0"/>
              </a:rPr>
              <a:t>KODE DOSEN : NKC  / MATA KULIAH : PROBABILITAS &amp; STATISTIKA (MUH1F3)</a:t>
            </a:r>
            <a:endParaRPr lang="en-ID" sz="1300" dirty="0">
              <a:solidFill>
                <a:schemeClr val="bg1"/>
              </a:solidFill>
              <a:latin typeface="Microsoft PhagsPa" panose="020B0502040204020203" pitchFamily="34" charset="0"/>
            </a:endParaRPr>
          </a:p>
        </p:txBody>
      </p:sp>
      <p:sp>
        <p:nvSpPr>
          <p:cNvPr id="8" name="Oval Callout 7"/>
          <p:cNvSpPr/>
          <p:nvPr/>
        </p:nvSpPr>
        <p:spPr>
          <a:xfrm>
            <a:off x="1764499" y="1324974"/>
            <a:ext cx="4878221" cy="3276600"/>
          </a:xfrm>
          <a:prstGeom prst="wedgeEllipseCallout">
            <a:avLst>
              <a:gd name="adj1" fmla="val -16355"/>
              <a:gd name="adj2" fmla="val 46869"/>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n>
                  <a:solidFill>
                    <a:schemeClr val="bg1"/>
                  </a:solidFill>
                </a:ln>
                <a:solidFill>
                  <a:schemeClr val="bg1"/>
                </a:solidFill>
              </a:rPr>
              <a:t>Po</a:t>
            </a:r>
            <a:endParaRPr lang="en-US" dirty="0">
              <a:ln>
                <a:solidFill>
                  <a:schemeClr val="bg1"/>
                </a:solidFill>
              </a:ln>
              <a:solidFill>
                <a:schemeClr val="bg1"/>
              </a:solidFill>
            </a:endParaRPr>
          </a:p>
        </p:txBody>
      </p:sp>
      <p:sp>
        <p:nvSpPr>
          <p:cNvPr id="9" name="Oval Callout 8"/>
          <p:cNvSpPr/>
          <p:nvPr/>
        </p:nvSpPr>
        <p:spPr>
          <a:xfrm>
            <a:off x="7875768" y="2181308"/>
            <a:ext cx="3219861" cy="1447800"/>
          </a:xfrm>
          <a:prstGeom prst="wedgeEllipseCallout">
            <a:avLst>
              <a:gd name="adj1" fmla="val -16355"/>
              <a:gd name="adj2" fmla="val 46869"/>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2270454" y="2701664"/>
            <a:ext cx="3836307" cy="461665"/>
          </a:xfrm>
          <a:prstGeom prst="rect">
            <a:avLst/>
          </a:prstGeom>
          <a:noFill/>
        </p:spPr>
        <p:txBody>
          <a:bodyPr wrap="none" rtlCol="0">
            <a:spAutoFit/>
          </a:bodyPr>
          <a:lstStyle/>
          <a:p>
            <a:r>
              <a:rPr lang="en-US" sz="2400" b="1" i="1" dirty="0" smtClean="0">
                <a:solidFill>
                  <a:schemeClr val="tx2"/>
                </a:solidFill>
                <a:latin typeface="Axure Handwriting" pitchFamily="34" charset="0"/>
                <a:ea typeface="Arial Unicode MS" pitchFamily="34" charset="-128"/>
                <a:cs typeface="Arial Unicode MS" pitchFamily="34" charset="-128"/>
              </a:rPr>
              <a:t>Population  </a:t>
            </a:r>
            <a:r>
              <a:rPr lang="en-US" sz="2400" b="1" i="1" dirty="0" smtClean="0">
                <a:solidFill>
                  <a:schemeClr val="tx2"/>
                </a:solidFill>
                <a:latin typeface="Axure Handwriting" pitchFamily="34" charset="0"/>
                <a:ea typeface="Arial Unicode MS" pitchFamily="34" charset="-128"/>
                <a:cs typeface="Arial Unicode MS" pitchFamily="34" charset="-128"/>
                <a:sym typeface="Wingdings" pitchFamily="2" charset="2"/>
              </a:rPr>
              <a:t> Parameter</a:t>
            </a:r>
            <a:endParaRPr lang="en-US" sz="2400" b="1" i="1" dirty="0">
              <a:solidFill>
                <a:schemeClr val="tx2"/>
              </a:solidFill>
              <a:latin typeface="Axure Handwriting" pitchFamily="34" charset="0"/>
              <a:ea typeface="Arial Unicode MS" pitchFamily="34" charset="-128"/>
              <a:cs typeface="Arial Unicode MS" pitchFamily="34" charset="-128"/>
            </a:endParaRPr>
          </a:p>
        </p:txBody>
      </p:sp>
      <p:sp>
        <p:nvSpPr>
          <p:cNvPr id="12" name="Rounded Rectangle 11"/>
          <p:cNvSpPr/>
          <p:nvPr/>
        </p:nvSpPr>
        <p:spPr>
          <a:xfrm>
            <a:off x="4451954" y="3525218"/>
            <a:ext cx="1843138" cy="1323582"/>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Arial" pitchFamily="34" charset="0"/>
              <a:buChar char="•"/>
            </a:pPr>
            <a:r>
              <a:rPr lang="en-US" dirty="0" smtClean="0">
                <a:ln>
                  <a:solidFill>
                    <a:schemeClr val="tx1"/>
                  </a:solidFill>
                </a:ln>
                <a:solidFill>
                  <a:schemeClr val="tx2"/>
                </a:solidFill>
              </a:rPr>
              <a:t>Cost</a:t>
            </a:r>
          </a:p>
          <a:p>
            <a:pPr marL="285750" indent="-285750">
              <a:lnSpc>
                <a:spcPct val="150000"/>
              </a:lnSpc>
              <a:buFont typeface="Arial" pitchFamily="34" charset="0"/>
              <a:buChar char="•"/>
            </a:pPr>
            <a:r>
              <a:rPr lang="en-US" dirty="0" smtClean="0">
                <a:ln>
                  <a:solidFill>
                    <a:schemeClr val="tx1"/>
                  </a:solidFill>
                </a:ln>
                <a:solidFill>
                  <a:schemeClr val="tx2"/>
                </a:solidFill>
              </a:rPr>
              <a:t>Time</a:t>
            </a:r>
          </a:p>
          <a:p>
            <a:pPr marL="285750" indent="-285750">
              <a:lnSpc>
                <a:spcPct val="150000"/>
              </a:lnSpc>
              <a:buFont typeface="Arial" pitchFamily="34" charset="0"/>
              <a:buChar char="•"/>
            </a:pPr>
            <a:r>
              <a:rPr lang="en-US" dirty="0" smtClean="0">
                <a:ln>
                  <a:solidFill>
                    <a:schemeClr val="tx1"/>
                  </a:solidFill>
                </a:ln>
                <a:solidFill>
                  <a:schemeClr val="tx2"/>
                </a:solidFill>
              </a:rPr>
              <a:t>Resources</a:t>
            </a:r>
            <a:endParaRPr lang="en-US" dirty="0">
              <a:ln>
                <a:solidFill>
                  <a:schemeClr val="tx1"/>
                </a:solidFill>
              </a:ln>
              <a:solidFill>
                <a:schemeClr val="tx2"/>
              </a:solidFill>
            </a:endParaRPr>
          </a:p>
        </p:txBody>
      </p:sp>
      <p:sp>
        <p:nvSpPr>
          <p:cNvPr id="13" name="Right Arrow 12"/>
          <p:cNvSpPr/>
          <p:nvPr/>
        </p:nvSpPr>
        <p:spPr>
          <a:xfrm>
            <a:off x="6740627" y="2779179"/>
            <a:ext cx="1090357" cy="252055"/>
          </a:xfrm>
          <a:prstGeom prst="rightArrow">
            <a:avLst/>
          </a:prstGeom>
          <a:solidFill>
            <a:schemeClr val="tx2"/>
          </a:solidFill>
          <a:ln>
            <a:no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14" name="Text Placeholder 16"/>
          <p:cNvSpPr txBox="1">
            <a:spLocks/>
          </p:cNvSpPr>
          <p:nvPr/>
        </p:nvSpPr>
        <p:spPr>
          <a:xfrm>
            <a:off x="460375" y="5026901"/>
            <a:ext cx="11440889" cy="12192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88620" indent="-342900">
              <a:lnSpc>
                <a:spcPct val="150000"/>
              </a:lnSpc>
              <a:buFont typeface="Wingdings" pitchFamily="2" charset="2"/>
              <a:buChar char="v"/>
            </a:pPr>
            <a:r>
              <a:rPr lang="en-US" sz="2400" dirty="0" smtClean="0"/>
              <a:t>A </a:t>
            </a:r>
            <a:r>
              <a:rPr lang="en-US" sz="2400" b="1" dirty="0" smtClean="0"/>
              <a:t>population </a:t>
            </a:r>
            <a:r>
              <a:rPr lang="en-US" sz="2400" dirty="0" smtClean="0"/>
              <a:t>is the set of all measurements of interest to the investigator</a:t>
            </a:r>
          </a:p>
          <a:p>
            <a:pPr marL="388620" indent="-342900">
              <a:lnSpc>
                <a:spcPct val="150000"/>
              </a:lnSpc>
              <a:buFont typeface="Wingdings" pitchFamily="2" charset="2"/>
              <a:buChar char="v"/>
            </a:pPr>
            <a:r>
              <a:rPr lang="en-US" sz="2400" dirty="0" smtClean="0"/>
              <a:t>A </a:t>
            </a:r>
            <a:r>
              <a:rPr lang="en-US" sz="2400" b="1" dirty="0" smtClean="0"/>
              <a:t>sample </a:t>
            </a:r>
            <a:r>
              <a:rPr lang="en-US" sz="2400" dirty="0" smtClean="0"/>
              <a:t>is a subset of measurements selected from the population of interest</a:t>
            </a:r>
            <a:endParaRPr lang="en-US" sz="2400" dirty="0"/>
          </a:p>
        </p:txBody>
      </p:sp>
      <p:sp>
        <p:nvSpPr>
          <p:cNvPr id="15" name="Rectangle 14"/>
          <p:cNvSpPr/>
          <p:nvPr/>
        </p:nvSpPr>
        <p:spPr>
          <a:xfrm>
            <a:off x="5339403" y="47840"/>
            <a:ext cx="6561861"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cap="none" spc="50" dirty="0">
                <a:ln w="11430"/>
                <a:effectLst>
                  <a:outerShdw blurRad="76200" dist="50800" dir="5400000" algn="tl" rotWithShape="0">
                    <a:srgbClr val="000000">
                      <a:alpha val="65000"/>
                    </a:srgbClr>
                  </a:outerShdw>
                </a:effectLst>
                <a:latin typeface="Footlight MT Light" pitchFamily="18" charset="0"/>
              </a:rPr>
              <a:t>What is </a:t>
            </a:r>
            <a:r>
              <a:rPr lang="en-US" sz="5400" b="1" cap="none" spc="50" dirty="0" smtClean="0">
                <a:ln w="11430"/>
                <a:effectLst>
                  <a:outerShdw blurRad="76200" dist="50800" dir="5400000" algn="tl" rotWithShape="0">
                    <a:srgbClr val="000000">
                      <a:alpha val="65000"/>
                    </a:srgbClr>
                  </a:outerShdw>
                </a:effectLst>
                <a:latin typeface="Footlight MT Light" pitchFamily="18" charset="0"/>
              </a:rPr>
              <a:t>Statistics ????</a:t>
            </a:r>
            <a:endParaRPr lang="en-US" sz="5400" b="1" cap="none" spc="50" dirty="0">
              <a:ln w="11430"/>
              <a:effectLst>
                <a:outerShdw blurRad="76200" dist="50800" dir="5400000" algn="tl" rotWithShape="0">
                  <a:srgbClr val="000000">
                    <a:alpha val="65000"/>
                  </a:srgbClr>
                </a:outerShdw>
              </a:effectLst>
            </a:endParaRPr>
          </a:p>
        </p:txBody>
      </p:sp>
      <p:sp>
        <p:nvSpPr>
          <p:cNvPr id="16" name="TextBox 15"/>
          <p:cNvSpPr txBox="1"/>
          <p:nvPr/>
        </p:nvSpPr>
        <p:spPr>
          <a:xfrm>
            <a:off x="8011576" y="2674375"/>
            <a:ext cx="2948243" cy="461665"/>
          </a:xfrm>
          <a:prstGeom prst="rect">
            <a:avLst/>
          </a:prstGeom>
          <a:noFill/>
        </p:spPr>
        <p:txBody>
          <a:bodyPr wrap="none" rtlCol="0">
            <a:spAutoFit/>
          </a:bodyPr>
          <a:lstStyle/>
          <a:p>
            <a:r>
              <a:rPr lang="en-US" sz="2400" b="1" i="1" dirty="0" smtClean="0">
                <a:solidFill>
                  <a:schemeClr val="tx2"/>
                </a:solidFill>
                <a:latin typeface="Axure Handwriting" pitchFamily="34" charset="0"/>
                <a:ea typeface="Arial Unicode MS" pitchFamily="34" charset="-128"/>
                <a:cs typeface="Arial Unicode MS" pitchFamily="34" charset="-128"/>
              </a:rPr>
              <a:t>Sample </a:t>
            </a:r>
            <a:r>
              <a:rPr lang="en-US" sz="2400" b="1" i="1" dirty="0" smtClean="0">
                <a:solidFill>
                  <a:schemeClr val="tx2"/>
                </a:solidFill>
                <a:latin typeface="Axure Handwriting" pitchFamily="34" charset="0"/>
                <a:ea typeface="Arial Unicode MS" pitchFamily="34" charset="-128"/>
                <a:cs typeface="Arial Unicode MS" pitchFamily="34" charset="-128"/>
                <a:sym typeface="Wingdings" pitchFamily="2" charset="2"/>
              </a:rPr>
              <a:t> Statistic</a:t>
            </a:r>
            <a:endParaRPr lang="en-US" sz="2400" b="1" i="1" dirty="0">
              <a:solidFill>
                <a:schemeClr val="tx2"/>
              </a:solidFill>
              <a:latin typeface="Axure Handwriting"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269398461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111038" y="6287045"/>
            <a:ext cx="11956276" cy="552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9"/>
          <p:cNvPicPr>
            <a:picLocks noChangeAspect="1"/>
          </p:cNvPicPr>
          <p:nvPr/>
        </p:nvPicPr>
        <p:blipFill rotWithShape="1">
          <a:blip r:embed="rId3"/>
          <a:srcRect l="26203" t="42125" r="47786" b="48031"/>
          <a:stretch/>
        </p:blipFill>
        <p:spPr>
          <a:xfrm>
            <a:off x="52753" y="35170"/>
            <a:ext cx="4399201" cy="936000"/>
          </a:xfrm>
          <a:prstGeom prst="rect">
            <a:avLst/>
          </a:prstGeom>
        </p:spPr>
      </p:pic>
      <p:sp>
        <p:nvSpPr>
          <p:cNvPr id="7" name="AutoShape 2" descr="Image result for modern telecommunication tower transparan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D"/>
          </a:p>
        </p:txBody>
      </p:sp>
      <p:sp>
        <p:nvSpPr>
          <p:cNvPr id="23" name="Slide Number Placeholder 22"/>
          <p:cNvSpPr>
            <a:spLocks noGrp="1"/>
          </p:cNvSpPr>
          <p:nvPr>
            <p:ph type="sldNum" sz="quarter" idx="12"/>
          </p:nvPr>
        </p:nvSpPr>
        <p:spPr>
          <a:xfrm>
            <a:off x="9313984" y="6497030"/>
            <a:ext cx="2743200" cy="365125"/>
          </a:xfrm>
        </p:spPr>
        <p:txBody>
          <a:bodyPr/>
          <a:lstStyle/>
          <a:p>
            <a:fld id="{D219ED83-88B6-4A4C-9907-456FD1EA74C2}" type="slidenum">
              <a:rPr lang="en-ID" sz="1400" smtClean="0">
                <a:solidFill>
                  <a:schemeClr val="bg1"/>
                </a:solidFill>
                <a:latin typeface="Microsoft PhagsPa" panose="020B0502040204020203" pitchFamily="34" charset="0"/>
              </a:rPr>
              <a:t>21</a:t>
            </a:fld>
            <a:endParaRPr lang="en-ID" sz="1400" dirty="0">
              <a:solidFill>
                <a:schemeClr val="bg1"/>
              </a:solidFill>
              <a:latin typeface="Microsoft PhagsPa" panose="020B0502040204020203" pitchFamily="34" charset="0"/>
            </a:endParaRPr>
          </a:p>
        </p:txBody>
      </p:sp>
      <p:sp>
        <p:nvSpPr>
          <p:cNvPr id="24" name="Slide Number Placeholder 22"/>
          <p:cNvSpPr txBox="1">
            <a:spLocks/>
          </p:cNvSpPr>
          <p:nvPr/>
        </p:nvSpPr>
        <p:spPr>
          <a:xfrm>
            <a:off x="93193" y="6469823"/>
            <a:ext cx="652597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ID" sz="1300" dirty="0" smtClean="0">
                <a:solidFill>
                  <a:schemeClr val="bg1"/>
                </a:solidFill>
                <a:latin typeface="Microsoft PhagsPa" panose="020B0502040204020203" pitchFamily="34" charset="0"/>
              </a:rPr>
              <a:t>KODE DOSEN : NKC  / MATA KULIAH : PROBABILITAS &amp; STATISTIKA (MUH1F3)</a:t>
            </a:r>
            <a:endParaRPr lang="en-ID" sz="1300" dirty="0">
              <a:solidFill>
                <a:schemeClr val="bg1"/>
              </a:solidFill>
              <a:latin typeface="Microsoft PhagsPa" panose="020B0502040204020203" pitchFamily="34" charset="0"/>
            </a:endParaRPr>
          </a:p>
        </p:txBody>
      </p:sp>
      <p:sp>
        <p:nvSpPr>
          <p:cNvPr id="8" name="Rectangle 7"/>
          <p:cNvSpPr/>
          <p:nvPr/>
        </p:nvSpPr>
        <p:spPr>
          <a:xfrm>
            <a:off x="7519291" y="-40952"/>
            <a:ext cx="4326965" cy="1107996"/>
          </a:xfrm>
          <a:prstGeom prst="rect">
            <a:avLst/>
          </a:prstGeom>
          <a:noFill/>
        </p:spPr>
        <p:txBody>
          <a:bodyPr wrap="square" lIns="91440" tIns="45720" rIns="91440" bIns="45720">
            <a:spAutoFit/>
          </a:bodyPr>
          <a:lstStyle/>
          <a:p>
            <a:pPr algn="ctr"/>
            <a:r>
              <a:rPr lang="en-US" sz="6600" b="1" cap="all" dirty="0" smtClean="0">
                <a:ln w="9000" cmpd="sng">
                  <a:solidFill>
                    <a:schemeClr val="tx2"/>
                  </a:solidFill>
                  <a:prstDash val="solid"/>
                </a:ln>
                <a:solidFill>
                  <a:schemeClr val="tx2"/>
                </a:solidFill>
                <a:effectLst>
                  <a:reflection blurRad="12700" stA="28000" endPos="45000" dist="1000" dir="5400000" sy="-100000" algn="bl" rotWithShape="0"/>
                </a:effectLst>
              </a:rPr>
              <a:t>statistics</a:t>
            </a:r>
            <a:endParaRPr lang="en-US" sz="6600" b="1" cap="all" spc="0" dirty="0">
              <a:ln w="9000" cmpd="sng">
                <a:solidFill>
                  <a:schemeClr val="tx2"/>
                </a:solidFill>
                <a:prstDash val="solid"/>
              </a:ln>
              <a:solidFill>
                <a:schemeClr val="tx2"/>
              </a:solidFill>
              <a:effectLst>
                <a:reflection blurRad="12700" stA="28000" endPos="45000" dist="1000" dir="5400000" sy="-100000" algn="bl" rotWithShape="0"/>
              </a:effectLst>
            </a:endParaRPr>
          </a:p>
        </p:txBody>
      </p:sp>
      <p:sp>
        <p:nvSpPr>
          <p:cNvPr id="9" name="Rounded Rectangle 8"/>
          <p:cNvSpPr/>
          <p:nvPr/>
        </p:nvSpPr>
        <p:spPr>
          <a:xfrm>
            <a:off x="326409" y="1332896"/>
            <a:ext cx="11519848" cy="1371600"/>
          </a:xfrm>
          <a:prstGeom prst="roundRect">
            <a:avLst/>
          </a:prstGeom>
          <a:solidFill>
            <a:schemeClr val="tx2"/>
          </a:solidFill>
        </p:spPr>
        <p:style>
          <a:lnRef idx="1">
            <a:schemeClr val="accent5"/>
          </a:lnRef>
          <a:fillRef idx="3">
            <a:schemeClr val="accent5"/>
          </a:fillRef>
          <a:effectRef idx="2">
            <a:schemeClr val="accent5"/>
          </a:effectRef>
          <a:fontRef idx="minor">
            <a:schemeClr val="lt1"/>
          </a:fontRef>
        </p:style>
        <p:txBody>
          <a:bodyPr rtlCol="0" anchor="ctr"/>
          <a:lstStyle/>
          <a:p>
            <a:pPr algn="just">
              <a:lnSpc>
                <a:spcPct val="150000"/>
              </a:lnSpc>
            </a:pPr>
            <a:r>
              <a:rPr lang="en-US" dirty="0" smtClean="0">
                <a:solidFill>
                  <a:schemeClr val="bg1"/>
                </a:solidFill>
                <a:latin typeface="Georgia" pitchFamily="18" charset="0"/>
              </a:rPr>
              <a:t>Statistics, the art of drawing conclusions from imperfect data. In a nutshell, statistics is a subject in which we learn facts about the real world through observations.</a:t>
            </a:r>
          </a:p>
        </p:txBody>
      </p:sp>
      <p:sp>
        <p:nvSpPr>
          <p:cNvPr id="11" name="Rounded Rectangle 10"/>
          <p:cNvSpPr/>
          <p:nvPr/>
        </p:nvSpPr>
        <p:spPr>
          <a:xfrm>
            <a:off x="330038" y="2983896"/>
            <a:ext cx="11519848" cy="1143000"/>
          </a:xfrm>
          <a:prstGeom prst="roundRect">
            <a:avLst/>
          </a:prstGeom>
          <a:solidFill>
            <a:schemeClr val="tx2"/>
          </a:solidFill>
        </p:spPr>
        <p:style>
          <a:lnRef idx="1">
            <a:schemeClr val="accent5"/>
          </a:lnRef>
          <a:fillRef idx="3">
            <a:schemeClr val="accent5"/>
          </a:fillRef>
          <a:effectRef idx="2">
            <a:schemeClr val="accent5"/>
          </a:effectRef>
          <a:fontRef idx="minor">
            <a:schemeClr val="lt1"/>
          </a:fontRef>
        </p:style>
        <p:txBody>
          <a:bodyPr rtlCol="0" anchor="ctr"/>
          <a:lstStyle/>
          <a:p>
            <a:pPr marL="115887" algn="just">
              <a:lnSpc>
                <a:spcPct val="150000"/>
              </a:lnSpc>
            </a:pPr>
            <a:r>
              <a:rPr lang="en-US" dirty="0" smtClean="0">
                <a:solidFill>
                  <a:schemeClr val="bg1"/>
                </a:solidFill>
                <a:latin typeface="Georgia" pitchFamily="18" charset="0"/>
              </a:rPr>
              <a:t>Statistics is the science that deals with the organizing, summarizing, and interpreting of numerical information, called data.</a:t>
            </a:r>
          </a:p>
        </p:txBody>
      </p:sp>
      <p:sp>
        <p:nvSpPr>
          <p:cNvPr id="12" name="Rounded Rectangle 11"/>
          <p:cNvSpPr/>
          <p:nvPr/>
        </p:nvSpPr>
        <p:spPr>
          <a:xfrm>
            <a:off x="326409" y="4279296"/>
            <a:ext cx="11519848" cy="1828800"/>
          </a:xfrm>
          <a:prstGeom prst="roundRect">
            <a:avLst/>
          </a:prstGeom>
          <a:solidFill>
            <a:schemeClr val="tx2"/>
          </a:solidFill>
        </p:spPr>
        <p:style>
          <a:lnRef idx="1">
            <a:schemeClr val="accent5"/>
          </a:lnRef>
          <a:fillRef idx="3">
            <a:schemeClr val="accent5"/>
          </a:fillRef>
          <a:effectRef idx="2">
            <a:schemeClr val="accent5"/>
          </a:effectRef>
          <a:fontRef idx="minor">
            <a:schemeClr val="lt1"/>
          </a:fontRef>
        </p:style>
        <p:txBody>
          <a:bodyPr rtlCol="0" anchor="ctr"/>
          <a:lstStyle/>
          <a:p>
            <a:pPr marL="115887" algn="just">
              <a:lnSpc>
                <a:spcPct val="150000"/>
              </a:lnSpc>
            </a:pPr>
            <a:r>
              <a:rPr lang="en-US" dirty="0" smtClean="0">
                <a:solidFill>
                  <a:schemeClr val="bg1"/>
                </a:solidFill>
                <a:latin typeface="Georgia" pitchFamily="18" charset="0"/>
              </a:rPr>
              <a:t>Statistics is the art of making inferences and drawing conclusions form imperfect data. Data values are often imperfect, in that they convey useful information but do not tell the whole story. Statistical methods can be used in all parts of a study from beginning to end.</a:t>
            </a:r>
          </a:p>
        </p:txBody>
      </p:sp>
    </p:spTree>
    <p:extLst>
      <p:ext uri="{BB962C8B-B14F-4D97-AF65-F5344CB8AC3E}">
        <p14:creationId xmlns:p14="http://schemas.microsoft.com/office/powerpoint/2010/main" val="383189306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111038" y="6287045"/>
            <a:ext cx="11956276" cy="552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9"/>
          <p:cNvPicPr>
            <a:picLocks noChangeAspect="1"/>
          </p:cNvPicPr>
          <p:nvPr/>
        </p:nvPicPr>
        <p:blipFill rotWithShape="1">
          <a:blip r:embed="rId3"/>
          <a:srcRect l="26203" t="42125" r="47786" b="48031"/>
          <a:stretch/>
        </p:blipFill>
        <p:spPr>
          <a:xfrm>
            <a:off x="52753" y="35170"/>
            <a:ext cx="4399201" cy="936000"/>
          </a:xfrm>
          <a:prstGeom prst="rect">
            <a:avLst/>
          </a:prstGeom>
        </p:spPr>
      </p:pic>
      <p:sp>
        <p:nvSpPr>
          <p:cNvPr id="7" name="AutoShape 2" descr="Image result for modern telecommunication tower transparan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D"/>
          </a:p>
        </p:txBody>
      </p:sp>
      <p:sp>
        <p:nvSpPr>
          <p:cNvPr id="23" name="Slide Number Placeholder 22"/>
          <p:cNvSpPr>
            <a:spLocks noGrp="1"/>
          </p:cNvSpPr>
          <p:nvPr>
            <p:ph type="sldNum" sz="quarter" idx="12"/>
          </p:nvPr>
        </p:nvSpPr>
        <p:spPr>
          <a:xfrm>
            <a:off x="9313984" y="6497030"/>
            <a:ext cx="2743200" cy="365125"/>
          </a:xfrm>
        </p:spPr>
        <p:txBody>
          <a:bodyPr/>
          <a:lstStyle/>
          <a:p>
            <a:fld id="{D219ED83-88B6-4A4C-9907-456FD1EA74C2}" type="slidenum">
              <a:rPr lang="en-ID" sz="1400" smtClean="0">
                <a:solidFill>
                  <a:schemeClr val="bg1"/>
                </a:solidFill>
                <a:latin typeface="Microsoft PhagsPa" panose="020B0502040204020203" pitchFamily="34" charset="0"/>
              </a:rPr>
              <a:t>22</a:t>
            </a:fld>
            <a:endParaRPr lang="en-ID" sz="1400" dirty="0">
              <a:solidFill>
                <a:schemeClr val="bg1"/>
              </a:solidFill>
              <a:latin typeface="Microsoft PhagsPa" panose="020B0502040204020203" pitchFamily="34" charset="0"/>
            </a:endParaRPr>
          </a:p>
        </p:txBody>
      </p:sp>
      <p:sp>
        <p:nvSpPr>
          <p:cNvPr id="24" name="Slide Number Placeholder 22"/>
          <p:cNvSpPr txBox="1">
            <a:spLocks/>
          </p:cNvSpPr>
          <p:nvPr/>
        </p:nvSpPr>
        <p:spPr>
          <a:xfrm>
            <a:off x="93193" y="6469823"/>
            <a:ext cx="652597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ID" sz="1300" dirty="0" smtClean="0">
                <a:solidFill>
                  <a:schemeClr val="bg1"/>
                </a:solidFill>
                <a:latin typeface="Microsoft PhagsPa" panose="020B0502040204020203" pitchFamily="34" charset="0"/>
              </a:rPr>
              <a:t>KODE DOSEN : NKC  / MATA KULIAH : PROBABILITAS &amp; STATISTIKA (MUH1F3)</a:t>
            </a:r>
            <a:endParaRPr lang="en-ID" sz="1300" dirty="0">
              <a:solidFill>
                <a:schemeClr val="bg1"/>
              </a:solidFill>
              <a:latin typeface="Microsoft PhagsPa" panose="020B0502040204020203" pitchFamily="34" charset="0"/>
            </a:endParaRPr>
          </a:p>
        </p:txBody>
      </p:sp>
      <p:sp>
        <p:nvSpPr>
          <p:cNvPr id="8" name="Rectangle 7"/>
          <p:cNvSpPr/>
          <p:nvPr/>
        </p:nvSpPr>
        <p:spPr>
          <a:xfrm>
            <a:off x="7654295" y="54346"/>
            <a:ext cx="4413019" cy="1015663"/>
          </a:xfrm>
          <a:prstGeom prst="rect">
            <a:avLst/>
          </a:prstGeom>
          <a:noFill/>
        </p:spPr>
        <p:txBody>
          <a:bodyPr wrap="square" lIns="91440" tIns="45720" rIns="91440" bIns="45720">
            <a:spAutoFit/>
          </a:bodyPr>
          <a:lstStyle/>
          <a:p>
            <a:r>
              <a:rPr lang="en-US" sz="6000" b="1" cap="none" spc="0" dirty="0" smtClean="0">
                <a:ln w="10541" cmpd="sng">
                  <a:solidFill>
                    <a:schemeClr val="accent1">
                      <a:shade val="88000"/>
                      <a:satMod val="110000"/>
                    </a:schemeClr>
                  </a:solidFill>
                  <a:prstDash val="solid"/>
                </a:ln>
                <a:solidFill>
                  <a:schemeClr val="tx2"/>
                </a:solidFill>
                <a:effectLst/>
              </a:rPr>
              <a:t>DATA ???</a:t>
            </a:r>
          </a:p>
        </p:txBody>
      </p:sp>
      <p:sp>
        <p:nvSpPr>
          <p:cNvPr id="9" name="Rectangle 8"/>
          <p:cNvSpPr/>
          <p:nvPr/>
        </p:nvSpPr>
        <p:spPr>
          <a:xfrm>
            <a:off x="3055704" y="1252787"/>
            <a:ext cx="6993164" cy="685800"/>
          </a:xfrm>
          <a:prstGeom prst="rect">
            <a:avLst/>
          </a:prstGeom>
          <a:solidFill>
            <a:schemeClr val="tx2"/>
          </a:solidFill>
        </p:spPr>
        <p:style>
          <a:lnRef idx="0">
            <a:schemeClr val="accent1"/>
          </a:lnRef>
          <a:fillRef idx="3">
            <a:schemeClr val="accent1"/>
          </a:fillRef>
          <a:effectRef idx="3">
            <a:schemeClr val="accent1"/>
          </a:effectRef>
          <a:fontRef idx="minor">
            <a:schemeClr val="lt1"/>
          </a:fontRef>
        </p:style>
        <p:txBody>
          <a:bodyPr rtlCol="0" anchor="ctr"/>
          <a:lstStyle/>
          <a:p>
            <a:pPr lvl="0" algn="ctr"/>
            <a:r>
              <a:rPr lang="en-US" i="1" kern="0" dirty="0" smtClean="0">
                <a:solidFill>
                  <a:schemeClr val="bg1"/>
                </a:solidFill>
                <a:latin typeface="Georgia" pitchFamily="18" charset="0"/>
              </a:rPr>
              <a:t>Statistics is the science of gaining information from DATA</a:t>
            </a:r>
            <a:endParaRPr kumimoji="0" lang="en-US" i="1" u="none" strike="noStrike" kern="0" cap="none" spc="0" normalizeH="0" baseline="0" noProof="0" dirty="0" smtClean="0">
              <a:ln>
                <a:noFill/>
              </a:ln>
              <a:solidFill>
                <a:schemeClr val="bg1"/>
              </a:solidFill>
              <a:effectLst>
                <a:outerShdw blurRad="38100" dist="38100" dir="2700000" algn="tl">
                  <a:srgbClr val="000000">
                    <a:alpha val="43137"/>
                  </a:srgbClr>
                </a:outerShdw>
              </a:effectLst>
              <a:uLnTx/>
              <a:uFillTx/>
              <a:latin typeface="Georgia" pitchFamily="18" charset="0"/>
            </a:endParaRPr>
          </a:p>
        </p:txBody>
      </p:sp>
      <p:sp>
        <p:nvSpPr>
          <p:cNvPr id="11" name="Flowchart: Decision 10"/>
          <p:cNvSpPr/>
          <p:nvPr/>
        </p:nvSpPr>
        <p:spPr>
          <a:xfrm>
            <a:off x="5389356" y="2675734"/>
            <a:ext cx="2336366" cy="1418256"/>
          </a:xfrm>
          <a:prstGeom prst="flowChartDecision">
            <a:avLst/>
          </a:prstGeom>
          <a:solidFill>
            <a:schemeClr val="tx2"/>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400" i="1" dirty="0" smtClean="0">
                <a:solidFill>
                  <a:schemeClr val="bg1"/>
                </a:solidFill>
                <a:latin typeface="Georgia" pitchFamily="18" charset="0"/>
              </a:rPr>
              <a:t>DATA</a:t>
            </a:r>
            <a:endParaRPr lang="en-US" sz="2400" i="1" dirty="0">
              <a:solidFill>
                <a:schemeClr val="bg1"/>
              </a:solidFill>
              <a:latin typeface="Georgia" pitchFamily="18" charset="0"/>
            </a:endParaRPr>
          </a:p>
        </p:txBody>
      </p:sp>
      <p:sp>
        <p:nvSpPr>
          <p:cNvPr id="12" name="Down Arrow 11"/>
          <p:cNvSpPr/>
          <p:nvPr/>
        </p:nvSpPr>
        <p:spPr>
          <a:xfrm>
            <a:off x="6245936" y="1989934"/>
            <a:ext cx="612700" cy="647700"/>
          </a:xfrm>
          <a:prstGeom prst="downArrow">
            <a:avLst>
              <a:gd name="adj1" fmla="val 31049"/>
              <a:gd name="adj2" fmla="val 47631"/>
            </a:avLst>
          </a:prstGeom>
          <a:solidFill>
            <a:schemeClr val="tx2"/>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dirty="0"/>
          </a:p>
        </p:txBody>
      </p:sp>
      <p:sp>
        <p:nvSpPr>
          <p:cNvPr id="13" name="Down Arrow 12"/>
          <p:cNvSpPr/>
          <p:nvPr/>
        </p:nvSpPr>
        <p:spPr>
          <a:xfrm>
            <a:off x="6245936" y="4160259"/>
            <a:ext cx="612700" cy="647700"/>
          </a:xfrm>
          <a:prstGeom prst="downArrow">
            <a:avLst>
              <a:gd name="adj1" fmla="val 31049"/>
              <a:gd name="adj2" fmla="val 47631"/>
            </a:avLst>
          </a:prstGeom>
          <a:solidFill>
            <a:schemeClr val="tx2"/>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dirty="0"/>
          </a:p>
        </p:txBody>
      </p:sp>
      <p:sp>
        <p:nvSpPr>
          <p:cNvPr id="14" name="Down Arrow 13"/>
          <p:cNvSpPr/>
          <p:nvPr/>
        </p:nvSpPr>
        <p:spPr>
          <a:xfrm rot="16200000">
            <a:off x="7770518" y="3046240"/>
            <a:ext cx="612700" cy="647700"/>
          </a:xfrm>
          <a:prstGeom prst="downArrow">
            <a:avLst>
              <a:gd name="adj1" fmla="val 31049"/>
              <a:gd name="adj2" fmla="val 47631"/>
            </a:avLst>
          </a:prstGeom>
          <a:solidFill>
            <a:schemeClr val="tx2"/>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dirty="0"/>
          </a:p>
        </p:txBody>
      </p:sp>
      <p:sp>
        <p:nvSpPr>
          <p:cNvPr id="15" name="Down Arrow 14"/>
          <p:cNvSpPr/>
          <p:nvPr/>
        </p:nvSpPr>
        <p:spPr>
          <a:xfrm rot="5400000">
            <a:off x="4700737" y="3073535"/>
            <a:ext cx="612700" cy="647700"/>
          </a:xfrm>
          <a:prstGeom prst="downArrow">
            <a:avLst>
              <a:gd name="adj1" fmla="val 31049"/>
              <a:gd name="adj2" fmla="val 47631"/>
            </a:avLst>
          </a:prstGeom>
          <a:solidFill>
            <a:schemeClr val="tx2"/>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dirty="0"/>
          </a:p>
        </p:txBody>
      </p:sp>
      <p:sp>
        <p:nvSpPr>
          <p:cNvPr id="16" name="Rounded Rectangle 15"/>
          <p:cNvSpPr/>
          <p:nvPr/>
        </p:nvSpPr>
        <p:spPr>
          <a:xfrm>
            <a:off x="341194" y="2769973"/>
            <a:ext cx="4283624" cy="1295400"/>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50000"/>
              </a:lnSpc>
            </a:pPr>
            <a:r>
              <a:rPr lang="en-US" sz="2400" kern="0" dirty="0" smtClean="0">
                <a:solidFill>
                  <a:schemeClr val="tx1"/>
                </a:solidFill>
                <a:latin typeface="Georgia" pitchFamily="18" charset="0"/>
              </a:rPr>
              <a:t>Data are of course numbers, but they are more than that</a:t>
            </a:r>
            <a:endParaRPr kumimoji="0" lang="en-US" sz="2400" b="1" i="0" u="none" strike="noStrike" kern="0" cap="none" spc="0" normalizeH="0" baseline="0" noProof="0" dirty="0" smtClean="0">
              <a:ln>
                <a:noFill/>
              </a:ln>
              <a:solidFill>
                <a:schemeClr val="tx1"/>
              </a:solidFill>
              <a:effectLst>
                <a:outerShdw blurRad="38100" dist="38100" dir="2700000" algn="tl">
                  <a:srgbClr val="000000">
                    <a:alpha val="43137"/>
                  </a:srgbClr>
                </a:outerShdw>
              </a:effectLst>
              <a:uLnTx/>
              <a:uFillTx/>
              <a:latin typeface="Georgia" pitchFamily="18" charset="0"/>
            </a:endParaRPr>
          </a:p>
        </p:txBody>
      </p:sp>
      <p:sp>
        <p:nvSpPr>
          <p:cNvPr id="17" name="Rounded Rectangle 16"/>
          <p:cNvSpPr/>
          <p:nvPr/>
        </p:nvSpPr>
        <p:spPr>
          <a:xfrm>
            <a:off x="8490261" y="2709388"/>
            <a:ext cx="3137632" cy="1295400"/>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eaLnBrk="0" fontAlgn="base" hangingPunct="0">
              <a:lnSpc>
                <a:spcPct val="150000"/>
              </a:lnSpc>
              <a:spcBef>
                <a:spcPct val="20000"/>
              </a:spcBef>
              <a:spcAft>
                <a:spcPct val="0"/>
              </a:spcAft>
              <a:buClr>
                <a:schemeClr val="accent2"/>
              </a:buClr>
              <a:defRPr/>
            </a:pPr>
            <a:r>
              <a:rPr lang="en-US" sz="2400" kern="0" dirty="0">
                <a:solidFill>
                  <a:schemeClr val="tx1"/>
                </a:solidFill>
                <a:latin typeface="Georgia" pitchFamily="18" charset="0"/>
              </a:rPr>
              <a:t>Data are numbers with a context</a:t>
            </a:r>
            <a:endParaRPr lang="en-US" sz="2400" b="1" kern="0" dirty="0">
              <a:solidFill>
                <a:schemeClr val="tx1"/>
              </a:solidFill>
              <a:effectLst>
                <a:outerShdw blurRad="38100" dist="38100" dir="2700000" algn="tl">
                  <a:srgbClr val="000000">
                    <a:alpha val="43137"/>
                  </a:srgbClr>
                </a:outerShdw>
              </a:effectLst>
              <a:latin typeface="Georgia" pitchFamily="18" charset="0"/>
            </a:endParaRPr>
          </a:p>
        </p:txBody>
      </p:sp>
      <p:sp>
        <p:nvSpPr>
          <p:cNvPr id="18" name="Rounded Rectangle 17"/>
          <p:cNvSpPr/>
          <p:nvPr/>
        </p:nvSpPr>
        <p:spPr>
          <a:xfrm>
            <a:off x="1514901" y="4874228"/>
            <a:ext cx="8857398" cy="1295400"/>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200" kern="0" dirty="0" smtClean="0">
                <a:solidFill>
                  <a:schemeClr val="tx1"/>
                </a:solidFill>
                <a:latin typeface="Georgia" pitchFamily="18" charset="0"/>
              </a:rPr>
              <a:t>Data can be thought of as the numerical information needed to help us make a more informed decision in a particular situation</a:t>
            </a:r>
            <a:endParaRPr kumimoji="0" lang="en-US" sz="2200" b="1" i="0" u="none" strike="noStrike" kern="0" cap="none" spc="0" normalizeH="0" baseline="0" noProof="0" dirty="0" smtClean="0">
              <a:ln>
                <a:noFill/>
              </a:ln>
              <a:solidFill>
                <a:schemeClr val="tx1"/>
              </a:solidFill>
              <a:effectLst>
                <a:outerShdw blurRad="38100" dist="38100" dir="2700000" algn="tl">
                  <a:srgbClr val="000000">
                    <a:alpha val="43137"/>
                  </a:srgbClr>
                </a:outerShdw>
              </a:effectLst>
              <a:uLnTx/>
              <a:uFillTx/>
              <a:latin typeface="Georgia" pitchFamily="18" charset="0"/>
            </a:endParaRPr>
          </a:p>
        </p:txBody>
      </p:sp>
    </p:spTree>
    <p:extLst>
      <p:ext uri="{BB962C8B-B14F-4D97-AF65-F5344CB8AC3E}">
        <p14:creationId xmlns:p14="http://schemas.microsoft.com/office/powerpoint/2010/main" val="2150778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ircle(in)">
                                      <p:cBhvr>
                                        <p:cTn id="7" dur="2000"/>
                                        <p:tgtEl>
                                          <p:spTgt spid="12"/>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circle(in)">
                                      <p:cBhvr>
                                        <p:cTn id="10" dur="2000"/>
                                        <p:tgtEl>
                                          <p:spTgt spid="11"/>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circle(in)">
                                      <p:cBhvr>
                                        <p:cTn id="13" dur="20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circle(in)">
                                      <p:cBhvr>
                                        <p:cTn id="18" dur="2000"/>
                                        <p:tgtEl>
                                          <p:spTgt spid="15"/>
                                        </p:tgtEl>
                                      </p:cBhvr>
                                    </p:animEffect>
                                  </p:childTnLst>
                                </p:cTn>
                              </p:par>
                              <p:par>
                                <p:cTn id="19" presetID="6" presetClass="entr" presetSubtype="16"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circle(in)">
                                      <p:cBhvr>
                                        <p:cTn id="21" dur="2000"/>
                                        <p:tgtEl>
                                          <p:spTgt spid="16"/>
                                        </p:tgtEl>
                                      </p:cBhvr>
                                    </p:animEffect>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grpId="0" nodeType="click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circle(in)">
                                      <p:cBhvr>
                                        <p:cTn id="26" dur="2000"/>
                                        <p:tgtEl>
                                          <p:spTgt spid="17"/>
                                        </p:tgtEl>
                                      </p:cBhvr>
                                    </p:animEffect>
                                  </p:childTnLst>
                                </p:cTn>
                              </p:par>
                              <p:par>
                                <p:cTn id="27" presetID="6" presetClass="entr" presetSubtype="1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circle(in)">
                                      <p:cBhvr>
                                        <p:cTn id="29" dur="2000"/>
                                        <p:tgtEl>
                                          <p:spTgt spid="14"/>
                                        </p:tgtEl>
                                      </p:cBhvr>
                                    </p:animEffect>
                                  </p:childTnLst>
                                </p:cTn>
                              </p:par>
                            </p:childTnLst>
                          </p:cTn>
                        </p:par>
                      </p:childTnLst>
                    </p:cTn>
                  </p:par>
                  <p:par>
                    <p:cTn id="30" fill="hold">
                      <p:stCondLst>
                        <p:cond delay="indefinite"/>
                      </p:stCondLst>
                      <p:childTnLst>
                        <p:par>
                          <p:cTn id="31" fill="hold">
                            <p:stCondLst>
                              <p:cond delay="0"/>
                            </p:stCondLst>
                            <p:childTnLst>
                              <p:par>
                                <p:cTn id="32" presetID="6" presetClass="entr" presetSubtype="16" fill="hold" grpId="0" nodeType="click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circle(in)">
                                      <p:cBhvr>
                                        <p:cTn id="34" dur="2000"/>
                                        <p:tgtEl>
                                          <p:spTgt spid="13"/>
                                        </p:tgtEl>
                                      </p:cBhvr>
                                    </p:animEffect>
                                  </p:childTnLst>
                                </p:cTn>
                              </p:par>
                              <p:par>
                                <p:cTn id="35" presetID="6" presetClass="entr" presetSubtype="16" fill="hold" grpId="0" nodeType="with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circle(in)">
                                      <p:cBhvr>
                                        <p:cTn id="37"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3" grpId="0" animBg="1"/>
      <p:bldP spid="14" grpId="0" animBg="1"/>
      <p:bldP spid="15" grpId="0" animBg="1"/>
      <p:bldP spid="16" grpId="0" animBg="1"/>
      <p:bldP spid="17" grpId="0" animBg="1"/>
      <p:bldP spid="1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111038" y="6287045"/>
            <a:ext cx="11956276" cy="552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9"/>
          <p:cNvPicPr>
            <a:picLocks noChangeAspect="1"/>
          </p:cNvPicPr>
          <p:nvPr/>
        </p:nvPicPr>
        <p:blipFill rotWithShape="1">
          <a:blip r:embed="rId3"/>
          <a:srcRect l="26203" t="42125" r="47786" b="48031"/>
          <a:stretch/>
        </p:blipFill>
        <p:spPr>
          <a:xfrm>
            <a:off x="52753" y="35170"/>
            <a:ext cx="4399201" cy="936000"/>
          </a:xfrm>
          <a:prstGeom prst="rect">
            <a:avLst/>
          </a:prstGeom>
        </p:spPr>
      </p:pic>
      <p:sp>
        <p:nvSpPr>
          <p:cNvPr id="7" name="AutoShape 2" descr="Image result for modern telecommunication tower transparan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D"/>
          </a:p>
        </p:txBody>
      </p:sp>
      <p:sp>
        <p:nvSpPr>
          <p:cNvPr id="23" name="Slide Number Placeholder 22"/>
          <p:cNvSpPr>
            <a:spLocks noGrp="1"/>
          </p:cNvSpPr>
          <p:nvPr>
            <p:ph type="sldNum" sz="quarter" idx="12"/>
          </p:nvPr>
        </p:nvSpPr>
        <p:spPr>
          <a:xfrm>
            <a:off x="9313984" y="6497030"/>
            <a:ext cx="2743200" cy="365125"/>
          </a:xfrm>
        </p:spPr>
        <p:txBody>
          <a:bodyPr/>
          <a:lstStyle/>
          <a:p>
            <a:fld id="{D219ED83-88B6-4A4C-9907-456FD1EA74C2}" type="slidenum">
              <a:rPr lang="en-ID" sz="1400" smtClean="0">
                <a:solidFill>
                  <a:schemeClr val="bg1"/>
                </a:solidFill>
                <a:latin typeface="Microsoft PhagsPa" panose="020B0502040204020203" pitchFamily="34" charset="0"/>
              </a:rPr>
              <a:t>23</a:t>
            </a:fld>
            <a:endParaRPr lang="en-ID" sz="1400" dirty="0">
              <a:solidFill>
                <a:schemeClr val="bg1"/>
              </a:solidFill>
              <a:latin typeface="Microsoft PhagsPa" panose="020B0502040204020203" pitchFamily="34" charset="0"/>
            </a:endParaRPr>
          </a:p>
        </p:txBody>
      </p:sp>
      <p:sp>
        <p:nvSpPr>
          <p:cNvPr id="24" name="Slide Number Placeholder 22"/>
          <p:cNvSpPr txBox="1">
            <a:spLocks/>
          </p:cNvSpPr>
          <p:nvPr/>
        </p:nvSpPr>
        <p:spPr>
          <a:xfrm>
            <a:off x="93193" y="6469823"/>
            <a:ext cx="652597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ID" sz="1300" dirty="0" smtClean="0">
                <a:solidFill>
                  <a:schemeClr val="bg1"/>
                </a:solidFill>
                <a:latin typeface="Microsoft PhagsPa" panose="020B0502040204020203" pitchFamily="34" charset="0"/>
              </a:rPr>
              <a:t>KODE DOSEN : NKC  / MATA KULIAH : PROBABILITAS &amp; STATISTIKA (MUH1F3)</a:t>
            </a:r>
            <a:endParaRPr lang="en-ID" sz="1300" dirty="0">
              <a:solidFill>
                <a:schemeClr val="bg1"/>
              </a:solidFill>
              <a:latin typeface="Microsoft PhagsPa" panose="020B0502040204020203" pitchFamily="34" charset="0"/>
            </a:endParaRPr>
          </a:p>
        </p:txBody>
      </p:sp>
      <p:sp>
        <p:nvSpPr>
          <p:cNvPr id="8" name="Rectangle 7"/>
          <p:cNvSpPr/>
          <p:nvPr/>
        </p:nvSpPr>
        <p:spPr>
          <a:xfrm>
            <a:off x="5581735" y="180004"/>
            <a:ext cx="6278170" cy="861774"/>
          </a:xfrm>
          <a:prstGeom prst="rect">
            <a:avLst/>
          </a:prstGeom>
          <a:noFill/>
        </p:spPr>
        <p:txBody>
          <a:bodyPr wrap="square" lIns="91440" tIns="45720" rIns="91440" bIns="45720">
            <a:spAutoFit/>
          </a:bodyPr>
          <a:lstStyle/>
          <a:p>
            <a:r>
              <a:rPr lang="en-US" sz="5000" b="1" cap="none" spc="0" dirty="0" smtClean="0">
                <a:ln w="10541" cmpd="sng">
                  <a:solidFill>
                    <a:schemeClr val="accent1">
                      <a:shade val="88000"/>
                      <a:satMod val="110000"/>
                    </a:schemeClr>
                  </a:solidFill>
                  <a:prstDash val="solid"/>
                </a:ln>
                <a:solidFill>
                  <a:schemeClr val="tx2"/>
                </a:solidFill>
                <a:effectLst/>
              </a:rPr>
              <a:t>Different Kinds of Data </a:t>
            </a:r>
            <a:endParaRPr lang="en-US" sz="5000" b="1" cap="none" spc="0" dirty="0">
              <a:ln w="10541" cmpd="sng">
                <a:solidFill>
                  <a:schemeClr val="accent1">
                    <a:shade val="88000"/>
                    <a:satMod val="110000"/>
                  </a:schemeClr>
                </a:solidFill>
                <a:prstDash val="solid"/>
              </a:ln>
              <a:solidFill>
                <a:schemeClr val="tx2"/>
              </a:solidFill>
              <a:effectLst/>
            </a:endParaRPr>
          </a:p>
        </p:txBody>
      </p:sp>
      <p:sp>
        <p:nvSpPr>
          <p:cNvPr id="9" name="Rounded Rectangle 8"/>
          <p:cNvSpPr/>
          <p:nvPr/>
        </p:nvSpPr>
        <p:spPr>
          <a:xfrm>
            <a:off x="307975" y="1742471"/>
            <a:ext cx="1429691" cy="717203"/>
          </a:xfrm>
          <a:prstGeom prst="roundRect">
            <a:avLst/>
          </a:prstGeom>
          <a:solidFill>
            <a:schemeClr val="tx2"/>
          </a:solidFill>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2500" b="1" i="1" dirty="0" smtClean="0">
                <a:solidFill>
                  <a:schemeClr val="bg1"/>
                </a:solidFill>
                <a:latin typeface="+mj-lt"/>
              </a:rPr>
              <a:t>DATA</a:t>
            </a:r>
            <a:endParaRPr lang="en-US" sz="2500" b="1" i="1" dirty="0">
              <a:solidFill>
                <a:schemeClr val="bg1"/>
              </a:solidFill>
              <a:latin typeface="+mj-lt"/>
            </a:endParaRPr>
          </a:p>
        </p:txBody>
      </p:sp>
      <p:sp>
        <p:nvSpPr>
          <p:cNvPr id="11" name="Rounded Rectangle 10"/>
          <p:cNvSpPr/>
          <p:nvPr/>
        </p:nvSpPr>
        <p:spPr>
          <a:xfrm>
            <a:off x="2375199" y="1742470"/>
            <a:ext cx="1541708" cy="717203"/>
          </a:xfrm>
          <a:prstGeom prst="roundRect">
            <a:avLst/>
          </a:prstGeom>
          <a:solidFill>
            <a:schemeClr val="tx2"/>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2500" b="1" i="1" dirty="0" smtClean="0">
                <a:solidFill>
                  <a:schemeClr val="bg1"/>
                </a:solidFill>
                <a:latin typeface="+mj-lt"/>
              </a:rPr>
              <a:t>Nominal</a:t>
            </a:r>
            <a:endParaRPr lang="en-US" sz="2500" b="1" i="1" dirty="0">
              <a:solidFill>
                <a:schemeClr val="bg1"/>
              </a:solidFill>
              <a:latin typeface="+mj-lt"/>
            </a:endParaRPr>
          </a:p>
        </p:txBody>
      </p:sp>
      <p:sp>
        <p:nvSpPr>
          <p:cNvPr id="13" name="Rounded Rectangle 12"/>
          <p:cNvSpPr/>
          <p:nvPr/>
        </p:nvSpPr>
        <p:spPr>
          <a:xfrm>
            <a:off x="2375199" y="3409721"/>
            <a:ext cx="1541708" cy="730353"/>
          </a:xfrm>
          <a:prstGeom prst="roundRect">
            <a:avLst/>
          </a:prstGeom>
          <a:solidFill>
            <a:schemeClr val="tx2"/>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2500" b="1" i="1" dirty="0" smtClean="0">
                <a:solidFill>
                  <a:schemeClr val="bg1"/>
                </a:solidFill>
                <a:latin typeface="+mj-lt"/>
              </a:rPr>
              <a:t>Interval</a:t>
            </a:r>
            <a:endParaRPr lang="en-US" sz="2500" b="1" i="1" dirty="0">
              <a:solidFill>
                <a:schemeClr val="bg1"/>
              </a:solidFill>
              <a:latin typeface="+mj-lt"/>
            </a:endParaRPr>
          </a:p>
        </p:txBody>
      </p:sp>
      <p:sp>
        <p:nvSpPr>
          <p:cNvPr id="14" name="Rounded Rectangle 13"/>
          <p:cNvSpPr/>
          <p:nvPr/>
        </p:nvSpPr>
        <p:spPr>
          <a:xfrm>
            <a:off x="2391033" y="4268078"/>
            <a:ext cx="1525874" cy="759622"/>
          </a:xfrm>
          <a:prstGeom prst="roundRect">
            <a:avLst/>
          </a:prstGeom>
          <a:solidFill>
            <a:schemeClr val="tx2"/>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2500" b="1" i="1" dirty="0" smtClean="0">
                <a:solidFill>
                  <a:schemeClr val="bg1"/>
                </a:solidFill>
                <a:latin typeface="+mj-lt"/>
              </a:rPr>
              <a:t>Ratio</a:t>
            </a:r>
            <a:endParaRPr lang="en-US" sz="2500" b="1" i="1" dirty="0">
              <a:solidFill>
                <a:schemeClr val="bg1"/>
              </a:solidFill>
              <a:latin typeface="+mj-lt"/>
            </a:endParaRPr>
          </a:p>
        </p:txBody>
      </p:sp>
      <p:cxnSp>
        <p:nvCxnSpPr>
          <p:cNvPr id="15" name="Straight Arrow Connector 14"/>
          <p:cNvCxnSpPr>
            <a:stCxn id="9" idx="3"/>
            <a:endCxn id="11" idx="1"/>
          </p:cNvCxnSpPr>
          <p:nvPr/>
        </p:nvCxnSpPr>
        <p:spPr>
          <a:xfrm flipV="1">
            <a:off x="1737666" y="2101072"/>
            <a:ext cx="637533" cy="1"/>
          </a:xfrm>
          <a:prstGeom prst="straightConnector1">
            <a:avLst/>
          </a:prstGeom>
          <a:ln w="76200">
            <a:solidFill>
              <a:schemeClr val="tx2"/>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1936933" y="2938803"/>
            <a:ext cx="454100" cy="0"/>
          </a:xfrm>
          <a:prstGeom prst="straightConnector1">
            <a:avLst/>
          </a:prstGeom>
          <a:ln w="76200">
            <a:solidFill>
              <a:schemeClr val="tx2"/>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1936933" y="3826430"/>
            <a:ext cx="454100" cy="0"/>
          </a:xfrm>
          <a:prstGeom prst="straightConnector1">
            <a:avLst/>
          </a:prstGeom>
          <a:ln w="76200">
            <a:solidFill>
              <a:schemeClr val="tx2"/>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1936933" y="4635552"/>
            <a:ext cx="454100" cy="6054"/>
          </a:xfrm>
          <a:prstGeom prst="straightConnector1">
            <a:avLst/>
          </a:prstGeom>
          <a:ln w="76200">
            <a:solidFill>
              <a:schemeClr val="tx2"/>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1936933" y="2096071"/>
            <a:ext cx="0" cy="2539481"/>
          </a:xfrm>
          <a:prstGeom prst="line">
            <a:avLst/>
          </a:prstGeom>
          <a:ln w="76200">
            <a:solidFill>
              <a:schemeClr val="tx2"/>
            </a:solidFill>
          </a:ln>
        </p:spPr>
        <p:style>
          <a:lnRef idx="1">
            <a:schemeClr val="accent1"/>
          </a:lnRef>
          <a:fillRef idx="0">
            <a:schemeClr val="accent1"/>
          </a:fillRef>
          <a:effectRef idx="0">
            <a:schemeClr val="accent1"/>
          </a:effectRef>
          <a:fontRef idx="minor">
            <a:schemeClr val="tx1"/>
          </a:fontRef>
        </p:style>
      </p:cxnSp>
      <p:sp>
        <p:nvSpPr>
          <p:cNvPr id="29" name="Rounded Rectangle 28"/>
          <p:cNvSpPr/>
          <p:nvPr/>
        </p:nvSpPr>
        <p:spPr>
          <a:xfrm>
            <a:off x="2391766" y="2564514"/>
            <a:ext cx="1541708" cy="717203"/>
          </a:xfrm>
          <a:prstGeom prst="roundRect">
            <a:avLst/>
          </a:prstGeom>
          <a:solidFill>
            <a:schemeClr val="tx2"/>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2500" b="1" i="1" dirty="0" smtClean="0">
                <a:solidFill>
                  <a:schemeClr val="bg1"/>
                </a:solidFill>
                <a:latin typeface="+mj-lt"/>
              </a:rPr>
              <a:t>Ordinal</a:t>
            </a:r>
            <a:endParaRPr lang="en-US" sz="2500" b="1" i="1" dirty="0">
              <a:solidFill>
                <a:schemeClr val="bg1"/>
              </a:solidFill>
              <a:latin typeface="+mj-lt"/>
            </a:endParaRPr>
          </a:p>
        </p:txBody>
      </p:sp>
      <p:pic>
        <p:nvPicPr>
          <p:cNvPr id="31"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3527" t="6759" r="3560" b="7608"/>
          <a:stretch/>
        </p:blipFill>
        <p:spPr bwMode="auto">
          <a:xfrm>
            <a:off x="4470192" y="1002740"/>
            <a:ext cx="7151427" cy="52407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54626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circle(in)">
                                      <p:cBhvr>
                                        <p:cTn id="7" dur="2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111038" y="6287045"/>
            <a:ext cx="11956276" cy="552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9"/>
          <p:cNvPicPr>
            <a:picLocks noChangeAspect="1"/>
          </p:cNvPicPr>
          <p:nvPr/>
        </p:nvPicPr>
        <p:blipFill rotWithShape="1">
          <a:blip r:embed="rId3"/>
          <a:srcRect l="26203" t="42125" r="47786" b="48031"/>
          <a:stretch/>
        </p:blipFill>
        <p:spPr>
          <a:xfrm>
            <a:off x="52753" y="35170"/>
            <a:ext cx="4399201" cy="936000"/>
          </a:xfrm>
          <a:prstGeom prst="rect">
            <a:avLst/>
          </a:prstGeom>
        </p:spPr>
      </p:pic>
      <p:sp>
        <p:nvSpPr>
          <p:cNvPr id="7" name="AutoShape 2" descr="Image result for modern telecommunication tower transparan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D"/>
          </a:p>
        </p:txBody>
      </p:sp>
      <p:sp>
        <p:nvSpPr>
          <p:cNvPr id="23" name="Slide Number Placeholder 22"/>
          <p:cNvSpPr>
            <a:spLocks noGrp="1"/>
          </p:cNvSpPr>
          <p:nvPr>
            <p:ph type="sldNum" sz="quarter" idx="12"/>
          </p:nvPr>
        </p:nvSpPr>
        <p:spPr>
          <a:xfrm>
            <a:off x="9313984" y="6497030"/>
            <a:ext cx="2743200" cy="365125"/>
          </a:xfrm>
        </p:spPr>
        <p:txBody>
          <a:bodyPr/>
          <a:lstStyle/>
          <a:p>
            <a:fld id="{D219ED83-88B6-4A4C-9907-456FD1EA74C2}" type="slidenum">
              <a:rPr lang="en-ID" sz="1400" smtClean="0">
                <a:solidFill>
                  <a:schemeClr val="bg1"/>
                </a:solidFill>
                <a:latin typeface="Microsoft PhagsPa" panose="020B0502040204020203" pitchFamily="34" charset="0"/>
              </a:rPr>
              <a:t>24</a:t>
            </a:fld>
            <a:endParaRPr lang="en-ID" sz="1400" dirty="0">
              <a:solidFill>
                <a:schemeClr val="bg1"/>
              </a:solidFill>
              <a:latin typeface="Microsoft PhagsPa" panose="020B0502040204020203" pitchFamily="34" charset="0"/>
            </a:endParaRPr>
          </a:p>
        </p:txBody>
      </p:sp>
      <p:sp>
        <p:nvSpPr>
          <p:cNvPr id="24" name="Slide Number Placeholder 22"/>
          <p:cNvSpPr txBox="1">
            <a:spLocks/>
          </p:cNvSpPr>
          <p:nvPr/>
        </p:nvSpPr>
        <p:spPr>
          <a:xfrm>
            <a:off x="93193" y="6469823"/>
            <a:ext cx="652597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ID" sz="1300" dirty="0" smtClean="0">
                <a:solidFill>
                  <a:schemeClr val="bg1"/>
                </a:solidFill>
                <a:latin typeface="Microsoft PhagsPa" panose="020B0502040204020203" pitchFamily="34" charset="0"/>
              </a:rPr>
              <a:t>KODE DOSEN : NKC  / MATA KULIAH : PROBABILITAS &amp; STATISTIKA (MUH1F3)</a:t>
            </a:r>
            <a:endParaRPr lang="en-ID" sz="1300" dirty="0">
              <a:solidFill>
                <a:schemeClr val="bg1"/>
              </a:solidFill>
              <a:latin typeface="Microsoft PhagsPa" panose="020B0502040204020203" pitchFamily="34" charset="0"/>
            </a:endParaRPr>
          </a:p>
        </p:txBody>
      </p:sp>
      <p:sp>
        <p:nvSpPr>
          <p:cNvPr id="8" name="Rectangle 7"/>
          <p:cNvSpPr/>
          <p:nvPr/>
        </p:nvSpPr>
        <p:spPr>
          <a:xfrm>
            <a:off x="5581735" y="180004"/>
            <a:ext cx="6278170" cy="861774"/>
          </a:xfrm>
          <a:prstGeom prst="rect">
            <a:avLst/>
          </a:prstGeom>
          <a:noFill/>
        </p:spPr>
        <p:txBody>
          <a:bodyPr wrap="square" lIns="91440" tIns="45720" rIns="91440" bIns="45720">
            <a:spAutoFit/>
          </a:bodyPr>
          <a:lstStyle/>
          <a:p>
            <a:r>
              <a:rPr lang="en-US" sz="5000" b="1" cap="none" spc="0" dirty="0" smtClean="0">
                <a:ln w="10541" cmpd="sng">
                  <a:solidFill>
                    <a:schemeClr val="accent1">
                      <a:shade val="88000"/>
                      <a:satMod val="110000"/>
                    </a:schemeClr>
                  </a:solidFill>
                  <a:prstDash val="solid"/>
                </a:ln>
                <a:solidFill>
                  <a:schemeClr val="tx2"/>
                </a:solidFill>
                <a:effectLst/>
              </a:rPr>
              <a:t>Different Kinds of Data </a:t>
            </a:r>
            <a:endParaRPr lang="en-US" sz="5000" b="1" cap="none" spc="0" dirty="0">
              <a:ln w="10541" cmpd="sng">
                <a:solidFill>
                  <a:schemeClr val="accent1">
                    <a:shade val="88000"/>
                    <a:satMod val="110000"/>
                  </a:schemeClr>
                </a:solidFill>
                <a:prstDash val="solid"/>
              </a:ln>
              <a:solidFill>
                <a:schemeClr val="tx2"/>
              </a:solidFill>
              <a:effectLst/>
            </a:endParaRPr>
          </a:p>
        </p:txBody>
      </p:sp>
      <p:sp>
        <p:nvSpPr>
          <p:cNvPr id="20" name="Rectangle 19"/>
          <p:cNvSpPr/>
          <p:nvPr/>
        </p:nvSpPr>
        <p:spPr>
          <a:xfrm>
            <a:off x="155575" y="1224556"/>
            <a:ext cx="11704330" cy="1844800"/>
          </a:xfrm>
          <a:prstGeom prst="rect">
            <a:avLst/>
          </a:prstGeom>
        </p:spPr>
        <p:txBody>
          <a:bodyPr wrap="square">
            <a:spAutoFit/>
          </a:bodyPr>
          <a:lstStyle/>
          <a:p>
            <a:pPr algn="just">
              <a:lnSpc>
                <a:spcPct val="200000"/>
              </a:lnSpc>
              <a:buNone/>
            </a:pPr>
            <a:r>
              <a:rPr lang="en-US" sz="2000" dirty="0" smtClean="0">
                <a:solidFill>
                  <a:schemeClr val="tx2"/>
                </a:solidFill>
                <a:latin typeface="Tw Cen MT Condensed Extra Bold" pitchFamily="34" charset="0"/>
              </a:rPr>
              <a:t>Scientists make decisions on the basis of data. Data are collection of any number of related observations on one ore more variables. The term data refers to the actual measurements or observations that result from an investigation or survey.</a:t>
            </a:r>
            <a:endParaRPr lang="en-US" sz="2000" dirty="0">
              <a:solidFill>
                <a:schemeClr val="tx2"/>
              </a:solidFill>
              <a:latin typeface="Tw Cen MT Condensed Extra Bold" pitchFamily="34" charset="0"/>
            </a:endParaRPr>
          </a:p>
        </p:txBody>
      </p:sp>
      <p:sp>
        <p:nvSpPr>
          <p:cNvPr id="32" name="Oval 31"/>
          <p:cNvSpPr/>
          <p:nvPr/>
        </p:nvSpPr>
        <p:spPr>
          <a:xfrm>
            <a:off x="1902734" y="3406037"/>
            <a:ext cx="981528" cy="533400"/>
          </a:xfrm>
          <a:prstGeom prst="ellipse">
            <a:avLst/>
          </a:prstGeom>
          <a:solidFill>
            <a:schemeClr val="bg2"/>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smtClean="0">
                <a:solidFill>
                  <a:schemeClr val="tx2"/>
                </a:solidFill>
                <a:latin typeface="Berlin Sans FB" pitchFamily="34" charset="0"/>
              </a:rPr>
              <a:t>Data</a:t>
            </a:r>
            <a:endParaRPr lang="en-US" i="1" dirty="0">
              <a:solidFill>
                <a:schemeClr val="tx2"/>
              </a:solidFill>
              <a:latin typeface="Berlin Sans FB" pitchFamily="34" charset="0"/>
            </a:endParaRPr>
          </a:p>
        </p:txBody>
      </p:sp>
      <p:sp>
        <p:nvSpPr>
          <p:cNvPr id="33" name="Oval 32"/>
          <p:cNvSpPr/>
          <p:nvPr/>
        </p:nvSpPr>
        <p:spPr>
          <a:xfrm>
            <a:off x="460375" y="4434737"/>
            <a:ext cx="1823358" cy="533400"/>
          </a:xfrm>
          <a:prstGeom prst="ellipse">
            <a:avLst/>
          </a:prstGeom>
          <a:solidFill>
            <a:schemeClr val="bg2"/>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smtClean="0">
                <a:solidFill>
                  <a:schemeClr val="tx2"/>
                </a:solidFill>
                <a:latin typeface="Berlin Sans FB" pitchFamily="34" charset="0"/>
              </a:rPr>
              <a:t>Qualitative</a:t>
            </a:r>
            <a:endParaRPr lang="en-US" i="1" dirty="0">
              <a:solidFill>
                <a:schemeClr val="tx2"/>
              </a:solidFill>
              <a:latin typeface="Berlin Sans FB" pitchFamily="34" charset="0"/>
            </a:endParaRPr>
          </a:p>
        </p:txBody>
      </p:sp>
      <p:sp>
        <p:nvSpPr>
          <p:cNvPr id="34" name="Oval 33"/>
          <p:cNvSpPr/>
          <p:nvPr/>
        </p:nvSpPr>
        <p:spPr>
          <a:xfrm>
            <a:off x="2427062" y="4434737"/>
            <a:ext cx="2142671" cy="533400"/>
          </a:xfrm>
          <a:prstGeom prst="ellipse">
            <a:avLst/>
          </a:prstGeom>
          <a:solidFill>
            <a:schemeClr val="bg2"/>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smtClean="0">
                <a:solidFill>
                  <a:schemeClr val="tx2"/>
                </a:solidFill>
                <a:latin typeface="Berlin Sans FB" pitchFamily="34" charset="0"/>
              </a:rPr>
              <a:t>Quantitative</a:t>
            </a:r>
            <a:endParaRPr lang="en-US" i="1" dirty="0">
              <a:solidFill>
                <a:schemeClr val="tx2"/>
              </a:solidFill>
              <a:latin typeface="Berlin Sans FB" pitchFamily="34" charset="0"/>
            </a:endParaRPr>
          </a:p>
        </p:txBody>
      </p:sp>
      <p:sp>
        <p:nvSpPr>
          <p:cNvPr id="35" name="Oval 34"/>
          <p:cNvSpPr/>
          <p:nvPr/>
        </p:nvSpPr>
        <p:spPr>
          <a:xfrm>
            <a:off x="1823547" y="5349137"/>
            <a:ext cx="1450786" cy="533400"/>
          </a:xfrm>
          <a:prstGeom prst="ellipse">
            <a:avLst/>
          </a:prstGeom>
          <a:solidFill>
            <a:schemeClr val="bg2"/>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smtClean="0">
                <a:solidFill>
                  <a:schemeClr val="tx2"/>
                </a:solidFill>
                <a:latin typeface="Berlin Sans FB" pitchFamily="34" charset="0"/>
              </a:rPr>
              <a:t>Discrete</a:t>
            </a:r>
            <a:endParaRPr lang="en-US" i="1" dirty="0">
              <a:solidFill>
                <a:schemeClr val="tx2"/>
              </a:solidFill>
              <a:latin typeface="Berlin Sans FB" pitchFamily="34" charset="0"/>
            </a:endParaRPr>
          </a:p>
        </p:txBody>
      </p:sp>
      <p:sp>
        <p:nvSpPr>
          <p:cNvPr id="36" name="Oval 35"/>
          <p:cNvSpPr/>
          <p:nvPr/>
        </p:nvSpPr>
        <p:spPr>
          <a:xfrm>
            <a:off x="3655333" y="5349137"/>
            <a:ext cx="1833334" cy="533400"/>
          </a:xfrm>
          <a:prstGeom prst="ellipse">
            <a:avLst/>
          </a:prstGeom>
          <a:solidFill>
            <a:schemeClr val="bg2"/>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smtClean="0">
                <a:solidFill>
                  <a:schemeClr val="tx2"/>
                </a:solidFill>
                <a:latin typeface="Berlin Sans FB" pitchFamily="34" charset="0"/>
              </a:rPr>
              <a:t>Continuous</a:t>
            </a:r>
            <a:endParaRPr lang="en-US" i="1" dirty="0">
              <a:solidFill>
                <a:schemeClr val="tx2"/>
              </a:solidFill>
              <a:latin typeface="Berlin Sans FB" pitchFamily="34" charset="0"/>
            </a:endParaRPr>
          </a:p>
        </p:txBody>
      </p:sp>
      <p:cxnSp>
        <p:nvCxnSpPr>
          <p:cNvPr id="37" name="Straight Arrow Connector 36"/>
          <p:cNvCxnSpPr>
            <a:stCxn id="32" idx="4"/>
            <a:endCxn id="33" idx="0"/>
          </p:cNvCxnSpPr>
          <p:nvPr/>
        </p:nvCxnSpPr>
        <p:spPr>
          <a:xfrm flipH="1">
            <a:off x="1372054" y="3939437"/>
            <a:ext cx="1021444" cy="495300"/>
          </a:xfrm>
          <a:prstGeom prst="straightConnector1">
            <a:avLst/>
          </a:prstGeom>
          <a:ln w="38100">
            <a:tailEnd type="arrow"/>
          </a:ln>
        </p:spPr>
        <p:style>
          <a:lnRef idx="3">
            <a:schemeClr val="dk1"/>
          </a:lnRef>
          <a:fillRef idx="0">
            <a:schemeClr val="dk1"/>
          </a:fillRef>
          <a:effectRef idx="2">
            <a:schemeClr val="dk1"/>
          </a:effectRef>
          <a:fontRef idx="minor">
            <a:schemeClr val="tx1"/>
          </a:fontRef>
        </p:style>
      </p:cxnSp>
      <p:cxnSp>
        <p:nvCxnSpPr>
          <p:cNvPr id="38" name="Straight Arrow Connector 37"/>
          <p:cNvCxnSpPr>
            <a:stCxn id="32" idx="4"/>
            <a:endCxn id="34" idx="0"/>
          </p:cNvCxnSpPr>
          <p:nvPr/>
        </p:nvCxnSpPr>
        <p:spPr>
          <a:xfrm>
            <a:off x="2393498" y="3939437"/>
            <a:ext cx="1104900" cy="495300"/>
          </a:xfrm>
          <a:prstGeom prst="straightConnector1">
            <a:avLst/>
          </a:prstGeom>
          <a:ln w="38100">
            <a:tailEnd type="arrow"/>
          </a:ln>
        </p:spPr>
        <p:style>
          <a:lnRef idx="3">
            <a:schemeClr val="dk1"/>
          </a:lnRef>
          <a:fillRef idx="0">
            <a:schemeClr val="dk1"/>
          </a:fillRef>
          <a:effectRef idx="2">
            <a:schemeClr val="dk1"/>
          </a:effectRef>
          <a:fontRef idx="minor">
            <a:schemeClr val="tx1"/>
          </a:fontRef>
        </p:style>
      </p:cxnSp>
      <p:cxnSp>
        <p:nvCxnSpPr>
          <p:cNvPr id="39" name="Straight Arrow Connector 38"/>
          <p:cNvCxnSpPr>
            <a:stCxn id="34" idx="4"/>
            <a:endCxn id="35" idx="0"/>
          </p:cNvCxnSpPr>
          <p:nvPr/>
        </p:nvCxnSpPr>
        <p:spPr>
          <a:xfrm flipH="1">
            <a:off x="2548940" y="4968137"/>
            <a:ext cx="949458" cy="3810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a:stCxn id="34" idx="4"/>
            <a:endCxn id="36" idx="0"/>
          </p:cNvCxnSpPr>
          <p:nvPr/>
        </p:nvCxnSpPr>
        <p:spPr>
          <a:xfrm>
            <a:off x="3498398" y="4968137"/>
            <a:ext cx="1073602" cy="3810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1" name="Rounded Rectangle 40"/>
          <p:cNvSpPr/>
          <p:nvPr/>
        </p:nvSpPr>
        <p:spPr>
          <a:xfrm>
            <a:off x="5869667" y="3069356"/>
            <a:ext cx="6112116" cy="3032399"/>
          </a:xfrm>
          <a:prstGeom prst="roundRect">
            <a:avLst/>
          </a:prstGeom>
          <a:solidFill>
            <a:schemeClr val="bg2"/>
          </a:solidFill>
        </p:spPr>
        <p:style>
          <a:lnRef idx="0">
            <a:schemeClr val="accent1"/>
          </a:lnRef>
          <a:fillRef idx="3">
            <a:schemeClr val="accent1"/>
          </a:fillRef>
          <a:effectRef idx="3">
            <a:schemeClr val="accent1"/>
          </a:effectRef>
          <a:fontRef idx="minor">
            <a:schemeClr val="lt1"/>
          </a:fontRef>
        </p:style>
        <p:txBody>
          <a:bodyPr rtlCol="0" anchor="ctr"/>
          <a:lstStyle/>
          <a:p>
            <a:pPr marL="355600" indent="-355600">
              <a:lnSpc>
                <a:spcPct val="200000"/>
              </a:lnSpc>
              <a:buFont typeface="Wingdings" pitchFamily="2" charset="2"/>
              <a:buChar char="Ø"/>
            </a:pPr>
            <a:r>
              <a:rPr lang="en-US" u="sng" dirty="0">
                <a:solidFill>
                  <a:schemeClr val="tx2"/>
                </a:solidFill>
                <a:latin typeface="Tw Cen MT Condensed Extra Bold" pitchFamily="34" charset="0"/>
              </a:rPr>
              <a:t>Qualitative Variables </a:t>
            </a:r>
            <a:r>
              <a:rPr lang="en-US" dirty="0">
                <a:solidFill>
                  <a:schemeClr val="tx2"/>
                </a:solidFill>
                <a:latin typeface="Tw Cen MT Condensed Extra Bold" pitchFamily="34" charset="0"/>
              </a:rPr>
              <a:t>measure a quality or characteristic on each experimental unit</a:t>
            </a:r>
          </a:p>
          <a:p>
            <a:pPr marL="355600" indent="-355600">
              <a:lnSpc>
                <a:spcPct val="200000"/>
              </a:lnSpc>
              <a:buFont typeface="Wingdings" pitchFamily="2" charset="2"/>
              <a:buChar char="Ø"/>
            </a:pPr>
            <a:r>
              <a:rPr lang="en-US" u="sng" dirty="0">
                <a:solidFill>
                  <a:schemeClr val="tx2"/>
                </a:solidFill>
                <a:latin typeface="Tw Cen MT Condensed Extra Bold" pitchFamily="34" charset="0"/>
              </a:rPr>
              <a:t>Quantitative Variables </a:t>
            </a:r>
            <a:r>
              <a:rPr lang="en-US" dirty="0">
                <a:solidFill>
                  <a:schemeClr val="tx2"/>
                </a:solidFill>
                <a:latin typeface="Tw Cen MT Condensed Extra Bold" pitchFamily="34" charset="0"/>
              </a:rPr>
              <a:t>measure a numerical quantity or amount on each experimental unit</a:t>
            </a:r>
            <a:r>
              <a:rPr lang="en-US" dirty="0" smtClean="0">
                <a:solidFill>
                  <a:schemeClr val="tx2"/>
                </a:solidFill>
                <a:latin typeface="Tw Cen MT Condensed Extra Bold" pitchFamily="34" charset="0"/>
              </a:rPr>
              <a:t>.</a:t>
            </a:r>
            <a:endParaRPr lang="en-US" dirty="0">
              <a:solidFill>
                <a:schemeClr val="tx2"/>
              </a:solidFill>
              <a:latin typeface="Tw Cen MT Condensed Extra Bold" pitchFamily="34" charset="0"/>
            </a:endParaRPr>
          </a:p>
        </p:txBody>
      </p:sp>
    </p:spTree>
    <p:extLst>
      <p:ext uri="{BB962C8B-B14F-4D97-AF65-F5344CB8AC3E}">
        <p14:creationId xmlns:p14="http://schemas.microsoft.com/office/powerpoint/2010/main" val="50493401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111038" y="6287045"/>
            <a:ext cx="11956276" cy="552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9"/>
          <p:cNvPicPr>
            <a:picLocks noChangeAspect="1"/>
          </p:cNvPicPr>
          <p:nvPr/>
        </p:nvPicPr>
        <p:blipFill rotWithShape="1">
          <a:blip r:embed="rId3"/>
          <a:srcRect l="26203" t="42125" r="47786" b="48031"/>
          <a:stretch/>
        </p:blipFill>
        <p:spPr>
          <a:xfrm>
            <a:off x="52753" y="35170"/>
            <a:ext cx="4399201" cy="936000"/>
          </a:xfrm>
          <a:prstGeom prst="rect">
            <a:avLst/>
          </a:prstGeom>
        </p:spPr>
      </p:pic>
      <p:sp>
        <p:nvSpPr>
          <p:cNvPr id="7" name="AutoShape 2" descr="Image result for modern telecommunication tower transparan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D"/>
          </a:p>
        </p:txBody>
      </p:sp>
      <p:sp>
        <p:nvSpPr>
          <p:cNvPr id="23" name="Slide Number Placeholder 22"/>
          <p:cNvSpPr>
            <a:spLocks noGrp="1"/>
          </p:cNvSpPr>
          <p:nvPr>
            <p:ph type="sldNum" sz="quarter" idx="12"/>
          </p:nvPr>
        </p:nvSpPr>
        <p:spPr>
          <a:xfrm>
            <a:off x="9313984" y="6497030"/>
            <a:ext cx="2743200" cy="365125"/>
          </a:xfrm>
        </p:spPr>
        <p:txBody>
          <a:bodyPr/>
          <a:lstStyle/>
          <a:p>
            <a:fld id="{D219ED83-88B6-4A4C-9907-456FD1EA74C2}" type="slidenum">
              <a:rPr lang="en-ID" sz="1400" smtClean="0">
                <a:solidFill>
                  <a:schemeClr val="bg1"/>
                </a:solidFill>
                <a:latin typeface="Microsoft PhagsPa" panose="020B0502040204020203" pitchFamily="34" charset="0"/>
              </a:rPr>
              <a:t>25</a:t>
            </a:fld>
            <a:endParaRPr lang="en-ID" sz="1400" dirty="0">
              <a:solidFill>
                <a:schemeClr val="bg1"/>
              </a:solidFill>
              <a:latin typeface="Microsoft PhagsPa" panose="020B0502040204020203" pitchFamily="34" charset="0"/>
            </a:endParaRPr>
          </a:p>
        </p:txBody>
      </p:sp>
      <p:sp>
        <p:nvSpPr>
          <p:cNvPr id="24" name="Slide Number Placeholder 22"/>
          <p:cNvSpPr txBox="1">
            <a:spLocks/>
          </p:cNvSpPr>
          <p:nvPr/>
        </p:nvSpPr>
        <p:spPr>
          <a:xfrm>
            <a:off x="93193" y="6469823"/>
            <a:ext cx="652597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ID" sz="1300" dirty="0" smtClean="0">
                <a:solidFill>
                  <a:schemeClr val="bg1"/>
                </a:solidFill>
                <a:latin typeface="Microsoft PhagsPa" panose="020B0502040204020203" pitchFamily="34" charset="0"/>
              </a:rPr>
              <a:t>KODE DOSEN : NKC  / MATA KULIAH : PROBABILITAS &amp; STATISTIKA (MUH1F3)</a:t>
            </a:r>
            <a:endParaRPr lang="en-ID" sz="1300" dirty="0">
              <a:solidFill>
                <a:schemeClr val="bg1"/>
              </a:solidFill>
              <a:latin typeface="Microsoft PhagsPa" panose="020B0502040204020203" pitchFamily="34" charset="0"/>
            </a:endParaRPr>
          </a:p>
        </p:txBody>
      </p:sp>
      <p:sp>
        <p:nvSpPr>
          <p:cNvPr id="8" name="Rectangle 7"/>
          <p:cNvSpPr/>
          <p:nvPr/>
        </p:nvSpPr>
        <p:spPr>
          <a:xfrm>
            <a:off x="7545544" y="22548"/>
            <a:ext cx="3905108" cy="1107996"/>
          </a:xfrm>
          <a:prstGeom prst="rect">
            <a:avLst/>
          </a:prstGeom>
          <a:noFill/>
        </p:spPr>
        <p:txBody>
          <a:bodyPr wrap="none" lIns="91440" tIns="45720" rIns="91440" bIns="45720">
            <a:spAutoFit/>
          </a:bodyPr>
          <a:lstStyle/>
          <a:p>
            <a:pPr algn="ctr"/>
            <a:r>
              <a:rPr lang="en-US" sz="6600" b="1" cap="all" dirty="0" smtClean="0">
                <a:ln w="9000" cmpd="sng">
                  <a:noFill/>
                  <a:prstDash val="solid"/>
                </a:ln>
                <a:solidFill>
                  <a:schemeClr val="tx2"/>
                </a:solidFill>
                <a:effectLst>
                  <a:reflection blurRad="12700" stA="28000" endPos="45000" dist="1000" dir="5400000" sy="-100000" algn="bl" rotWithShape="0"/>
                </a:effectLst>
              </a:rPr>
              <a:t>statistics</a:t>
            </a:r>
            <a:endParaRPr lang="en-US" sz="6600" b="1" cap="all" spc="0" dirty="0">
              <a:ln w="9000" cmpd="sng">
                <a:noFill/>
                <a:prstDash val="solid"/>
              </a:ln>
              <a:solidFill>
                <a:schemeClr val="tx2"/>
              </a:solidFill>
              <a:effectLst>
                <a:reflection blurRad="12700" stA="28000" endPos="45000" dist="1000" dir="5400000" sy="-100000" algn="bl" rotWithShape="0"/>
              </a:effectLst>
            </a:endParaRPr>
          </a:p>
        </p:txBody>
      </p:sp>
      <p:sp>
        <p:nvSpPr>
          <p:cNvPr id="9" name="Rounded Rectangle 8"/>
          <p:cNvSpPr/>
          <p:nvPr/>
        </p:nvSpPr>
        <p:spPr>
          <a:xfrm>
            <a:off x="1288405" y="3822626"/>
            <a:ext cx="2243920" cy="762000"/>
          </a:xfrm>
          <a:prstGeom prst="roundRect">
            <a:avLst/>
          </a:prstGeom>
          <a:solidFill>
            <a:schemeClr val="bg2"/>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3600" dirty="0" smtClean="0">
                <a:solidFill>
                  <a:schemeClr val="tx2"/>
                </a:solidFill>
                <a:latin typeface="Tw Cen MT Condensed Extra Bold" pitchFamily="34" charset="0"/>
              </a:rPr>
              <a:t>STATISTICS</a:t>
            </a:r>
            <a:endParaRPr lang="en-US" sz="3600" dirty="0">
              <a:solidFill>
                <a:schemeClr val="tx2"/>
              </a:solidFill>
              <a:latin typeface="Tw Cen MT Condensed Extra Bold" pitchFamily="34" charset="0"/>
            </a:endParaRPr>
          </a:p>
        </p:txBody>
      </p:sp>
      <p:sp>
        <p:nvSpPr>
          <p:cNvPr id="11" name="Rounded Rectangle 10"/>
          <p:cNvSpPr/>
          <p:nvPr/>
        </p:nvSpPr>
        <p:spPr>
          <a:xfrm>
            <a:off x="3241939" y="2422632"/>
            <a:ext cx="3607981" cy="762000"/>
          </a:xfrm>
          <a:prstGeom prst="roundRect">
            <a:avLst/>
          </a:prstGeom>
          <a:solidFill>
            <a:schemeClr val="bg2"/>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000" dirty="0" smtClean="0">
                <a:solidFill>
                  <a:schemeClr val="tx2"/>
                </a:solidFill>
                <a:latin typeface="Tw Cen MT Condensed Extra Bold" pitchFamily="34" charset="0"/>
              </a:rPr>
              <a:t>EXPLORATORY DATA ANALYSIS</a:t>
            </a:r>
            <a:endParaRPr lang="en-US" sz="2000" dirty="0">
              <a:solidFill>
                <a:schemeClr val="tx2"/>
              </a:solidFill>
              <a:latin typeface="Tw Cen MT Condensed Extra Bold" pitchFamily="34" charset="0"/>
            </a:endParaRPr>
          </a:p>
        </p:txBody>
      </p:sp>
      <p:sp>
        <p:nvSpPr>
          <p:cNvPr id="12" name="Rounded Rectangle 11"/>
          <p:cNvSpPr/>
          <p:nvPr/>
        </p:nvSpPr>
        <p:spPr>
          <a:xfrm>
            <a:off x="3248452" y="5222620"/>
            <a:ext cx="3601469" cy="762000"/>
          </a:xfrm>
          <a:prstGeom prst="roundRect">
            <a:avLst/>
          </a:prstGeom>
          <a:solidFill>
            <a:schemeClr val="bg2"/>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000" dirty="0" smtClean="0">
                <a:solidFill>
                  <a:schemeClr val="tx2"/>
                </a:solidFill>
                <a:latin typeface="Tw Cen MT Condensed Extra Bold" pitchFamily="34" charset="0"/>
              </a:rPr>
              <a:t>CONFIRMATORY DATA ANALYSIS</a:t>
            </a:r>
            <a:endParaRPr lang="en-US" sz="2000" dirty="0">
              <a:solidFill>
                <a:schemeClr val="tx2"/>
              </a:solidFill>
              <a:latin typeface="Tw Cen MT Condensed Extra Bold" pitchFamily="34" charset="0"/>
            </a:endParaRPr>
          </a:p>
        </p:txBody>
      </p:sp>
      <p:sp>
        <p:nvSpPr>
          <p:cNvPr id="13" name="Rounded Rectangle 12"/>
          <p:cNvSpPr/>
          <p:nvPr/>
        </p:nvSpPr>
        <p:spPr>
          <a:xfrm>
            <a:off x="7450426" y="1456373"/>
            <a:ext cx="3924371" cy="762000"/>
          </a:xfrm>
          <a:prstGeom prst="roundRect">
            <a:avLst/>
          </a:prstGeom>
          <a:solidFill>
            <a:schemeClr val="bg2"/>
          </a:solidFill>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2400" dirty="0" smtClean="0">
                <a:solidFill>
                  <a:schemeClr val="tx2"/>
                </a:solidFill>
                <a:latin typeface="Tw Cen MT Condensed Extra Bold" pitchFamily="34" charset="0"/>
              </a:rPr>
              <a:t>STEM and LEAF DIAGRAMS</a:t>
            </a:r>
            <a:endParaRPr lang="en-US" sz="2400" dirty="0">
              <a:solidFill>
                <a:schemeClr val="tx2"/>
              </a:solidFill>
              <a:latin typeface="Tw Cen MT Condensed Extra Bold" pitchFamily="34" charset="0"/>
            </a:endParaRPr>
          </a:p>
        </p:txBody>
      </p:sp>
      <p:sp>
        <p:nvSpPr>
          <p:cNvPr id="14" name="Rounded Rectangle 13"/>
          <p:cNvSpPr/>
          <p:nvPr/>
        </p:nvSpPr>
        <p:spPr>
          <a:xfrm>
            <a:off x="7450425" y="3375012"/>
            <a:ext cx="3924371" cy="762000"/>
          </a:xfrm>
          <a:prstGeom prst="roundRect">
            <a:avLst/>
          </a:prstGeom>
          <a:solidFill>
            <a:schemeClr val="bg2"/>
          </a:solidFill>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2400" dirty="0" smtClean="0">
                <a:solidFill>
                  <a:schemeClr val="tx2"/>
                </a:solidFill>
                <a:latin typeface="Tw Cen MT Condensed Extra Bold" pitchFamily="34" charset="0"/>
              </a:rPr>
              <a:t>BOX and WHISKER PLOTS</a:t>
            </a:r>
            <a:endParaRPr lang="en-US" sz="2400" dirty="0">
              <a:solidFill>
                <a:schemeClr val="tx2"/>
              </a:solidFill>
              <a:latin typeface="Tw Cen MT Condensed Extra Bold" pitchFamily="34" charset="0"/>
            </a:endParaRPr>
          </a:p>
        </p:txBody>
      </p:sp>
      <p:sp>
        <p:nvSpPr>
          <p:cNvPr id="15" name="Bent Arrow 14"/>
          <p:cNvSpPr/>
          <p:nvPr/>
        </p:nvSpPr>
        <p:spPr>
          <a:xfrm>
            <a:off x="2304281" y="2638018"/>
            <a:ext cx="944172" cy="1168400"/>
          </a:xfrm>
          <a:prstGeom prst="bentArrow">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6" name="Bent Arrow 15"/>
          <p:cNvSpPr/>
          <p:nvPr/>
        </p:nvSpPr>
        <p:spPr>
          <a:xfrm flipV="1">
            <a:off x="2307910" y="4568418"/>
            <a:ext cx="937659" cy="1275988"/>
          </a:xfrm>
          <a:prstGeom prst="bentArrow">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Bent Arrow 16"/>
          <p:cNvSpPr/>
          <p:nvPr/>
        </p:nvSpPr>
        <p:spPr>
          <a:xfrm>
            <a:off x="6512768" y="1680918"/>
            <a:ext cx="937659" cy="736600"/>
          </a:xfrm>
          <a:prstGeom prst="bentArrow">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8" name="Bent Arrow 17"/>
          <p:cNvSpPr/>
          <p:nvPr/>
        </p:nvSpPr>
        <p:spPr>
          <a:xfrm flipV="1">
            <a:off x="6512768" y="3193854"/>
            <a:ext cx="937659" cy="736600"/>
          </a:xfrm>
          <a:prstGeom prst="bentArrow">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319070635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111038" y="6287045"/>
            <a:ext cx="11956276" cy="552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9"/>
          <p:cNvPicPr>
            <a:picLocks noChangeAspect="1"/>
          </p:cNvPicPr>
          <p:nvPr/>
        </p:nvPicPr>
        <p:blipFill rotWithShape="1">
          <a:blip r:embed="rId3"/>
          <a:srcRect l="26203" t="42125" r="47786" b="48031"/>
          <a:stretch/>
        </p:blipFill>
        <p:spPr>
          <a:xfrm>
            <a:off x="52753" y="35170"/>
            <a:ext cx="4399201" cy="936000"/>
          </a:xfrm>
          <a:prstGeom prst="rect">
            <a:avLst/>
          </a:prstGeom>
        </p:spPr>
      </p:pic>
      <p:sp>
        <p:nvSpPr>
          <p:cNvPr id="7" name="AutoShape 2" descr="Image result for modern telecommunication tower transparan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D"/>
          </a:p>
        </p:txBody>
      </p:sp>
      <p:sp>
        <p:nvSpPr>
          <p:cNvPr id="23" name="Slide Number Placeholder 22"/>
          <p:cNvSpPr>
            <a:spLocks noGrp="1"/>
          </p:cNvSpPr>
          <p:nvPr>
            <p:ph type="sldNum" sz="quarter" idx="12"/>
          </p:nvPr>
        </p:nvSpPr>
        <p:spPr>
          <a:xfrm>
            <a:off x="9313984" y="6497030"/>
            <a:ext cx="2743200" cy="365125"/>
          </a:xfrm>
        </p:spPr>
        <p:txBody>
          <a:bodyPr/>
          <a:lstStyle/>
          <a:p>
            <a:fld id="{D219ED83-88B6-4A4C-9907-456FD1EA74C2}" type="slidenum">
              <a:rPr lang="en-ID" sz="1400" smtClean="0">
                <a:solidFill>
                  <a:schemeClr val="bg1"/>
                </a:solidFill>
                <a:latin typeface="Microsoft PhagsPa" panose="020B0502040204020203" pitchFamily="34" charset="0"/>
              </a:rPr>
              <a:t>26</a:t>
            </a:fld>
            <a:endParaRPr lang="en-ID" sz="1400" dirty="0">
              <a:solidFill>
                <a:schemeClr val="bg1"/>
              </a:solidFill>
              <a:latin typeface="Microsoft PhagsPa" panose="020B0502040204020203" pitchFamily="34" charset="0"/>
            </a:endParaRPr>
          </a:p>
        </p:txBody>
      </p:sp>
      <p:sp>
        <p:nvSpPr>
          <p:cNvPr id="24" name="Slide Number Placeholder 22"/>
          <p:cNvSpPr txBox="1">
            <a:spLocks/>
          </p:cNvSpPr>
          <p:nvPr/>
        </p:nvSpPr>
        <p:spPr>
          <a:xfrm>
            <a:off x="93193" y="6469823"/>
            <a:ext cx="652597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ID" sz="1300" dirty="0" smtClean="0">
                <a:solidFill>
                  <a:schemeClr val="bg1"/>
                </a:solidFill>
                <a:latin typeface="Microsoft PhagsPa" panose="020B0502040204020203" pitchFamily="34" charset="0"/>
              </a:rPr>
              <a:t>KODE DOSEN : NKC  / MATA KULIAH : PROBABILITAS &amp; STATISTIKA (MUH1F3)</a:t>
            </a:r>
            <a:endParaRPr lang="en-ID" sz="1300" dirty="0">
              <a:solidFill>
                <a:schemeClr val="bg1"/>
              </a:solidFill>
              <a:latin typeface="Microsoft PhagsPa" panose="020B0502040204020203" pitchFamily="34" charset="0"/>
            </a:endParaRPr>
          </a:p>
        </p:txBody>
      </p:sp>
      <mc:AlternateContent xmlns:mc="http://schemas.openxmlformats.org/markup-compatibility/2006" xmlns:a14="http://schemas.microsoft.com/office/drawing/2010/main">
        <mc:Choice Requires="a14">
          <p:sp>
            <p:nvSpPr>
              <p:cNvPr id="8" name="Rectangle 7"/>
              <p:cNvSpPr/>
              <p:nvPr/>
            </p:nvSpPr>
            <p:spPr>
              <a:xfrm>
                <a:off x="300251" y="1219762"/>
                <a:ext cx="11586949" cy="4524315"/>
              </a:xfrm>
              <a:prstGeom prst="rect">
                <a:avLst/>
              </a:prstGeom>
            </p:spPr>
            <p:txBody>
              <a:bodyPr wrap="square">
                <a:spAutoFit/>
              </a:bodyPr>
              <a:lstStyle/>
              <a:p>
                <a:pPr>
                  <a:lnSpc>
                    <a:spcPct val="200000"/>
                  </a:lnSpc>
                </a:pPr>
                <a:r>
                  <a:rPr lang="en-US" dirty="0" smtClean="0">
                    <a:solidFill>
                      <a:schemeClr val="tx2"/>
                    </a:solidFill>
                    <a:latin typeface="Georgia" pitchFamily="18" charset="0"/>
                  </a:rPr>
                  <a:t>A </a:t>
                </a:r>
                <a:r>
                  <a:rPr lang="en-US" b="1" i="1" u="sng" dirty="0" smtClean="0">
                    <a:solidFill>
                      <a:schemeClr val="tx2"/>
                    </a:solidFill>
                    <a:latin typeface="Georgia" pitchFamily="18" charset="0"/>
                  </a:rPr>
                  <a:t>Stem-and-Leaf Diagram</a:t>
                </a:r>
                <a:r>
                  <a:rPr lang="en-US" b="1" i="1" dirty="0" smtClean="0">
                    <a:solidFill>
                      <a:schemeClr val="tx2"/>
                    </a:solidFill>
                    <a:latin typeface="Georgia" pitchFamily="18" charset="0"/>
                  </a:rPr>
                  <a:t> </a:t>
                </a:r>
                <a:r>
                  <a:rPr lang="en-US" dirty="0">
                    <a:solidFill>
                      <a:schemeClr val="tx2"/>
                    </a:solidFill>
                    <a:latin typeface="Georgia" pitchFamily="18" charset="0"/>
                  </a:rPr>
                  <a:t>is a good way to obtain an informative visual display of a </a:t>
                </a:r>
                <a:r>
                  <a:rPr lang="en-US" dirty="0" smtClean="0">
                    <a:solidFill>
                      <a:schemeClr val="tx2"/>
                    </a:solidFill>
                    <a:latin typeface="Georgia" pitchFamily="18" charset="0"/>
                  </a:rPr>
                  <a:t>data set </a:t>
                </a:r>
                <a14:m>
                  <m:oMath xmlns:m="http://schemas.openxmlformats.org/officeDocument/2006/math">
                    <m:sSub>
                      <m:sSubPr>
                        <m:ctrlPr>
                          <a:rPr lang="en-US" i="1" smtClean="0">
                            <a:solidFill>
                              <a:schemeClr val="tx2"/>
                            </a:solidFill>
                            <a:latin typeface="Cambria Math" panose="02040503050406030204" pitchFamily="18" charset="0"/>
                          </a:rPr>
                        </m:ctrlPr>
                      </m:sSubPr>
                      <m:e>
                        <m:r>
                          <a:rPr lang="en-US" b="0" i="1" smtClean="0">
                            <a:solidFill>
                              <a:schemeClr val="tx2"/>
                            </a:solidFill>
                            <a:latin typeface="Cambria Math"/>
                          </a:rPr>
                          <m:t>𝑥</m:t>
                        </m:r>
                      </m:e>
                      <m:sub>
                        <m:r>
                          <a:rPr lang="en-US" b="0" i="1" smtClean="0">
                            <a:solidFill>
                              <a:schemeClr val="tx2"/>
                            </a:solidFill>
                            <a:latin typeface="Cambria Math"/>
                          </a:rPr>
                          <m:t>1</m:t>
                        </m:r>
                      </m:sub>
                    </m:sSub>
                    <m:r>
                      <a:rPr lang="en-US" b="0" i="1" smtClean="0">
                        <a:solidFill>
                          <a:schemeClr val="tx2"/>
                        </a:solidFill>
                        <a:latin typeface="Cambria Math"/>
                      </a:rPr>
                      <m:t> , </m:t>
                    </m:r>
                    <m:sSub>
                      <m:sSubPr>
                        <m:ctrlPr>
                          <a:rPr lang="en-US" b="0" i="1" smtClean="0">
                            <a:solidFill>
                              <a:schemeClr val="tx2"/>
                            </a:solidFill>
                            <a:latin typeface="Cambria Math" panose="02040503050406030204" pitchFamily="18" charset="0"/>
                          </a:rPr>
                        </m:ctrlPr>
                      </m:sSubPr>
                      <m:e>
                        <m:r>
                          <a:rPr lang="en-US" b="0" i="1" smtClean="0">
                            <a:solidFill>
                              <a:schemeClr val="tx2"/>
                            </a:solidFill>
                            <a:latin typeface="Cambria Math"/>
                          </a:rPr>
                          <m:t>𝑥</m:t>
                        </m:r>
                      </m:e>
                      <m:sub>
                        <m:r>
                          <a:rPr lang="en-US" b="0" i="1" smtClean="0">
                            <a:solidFill>
                              <a:schemeClr val="tx2"/>
                            </a:solidFill>
                            <a:latin typeface="Cambria Math"/>
                          </a:rPr>
                          <m:t>2</m:t>
                        </m:r>
                      </m:sub>
                    </m:sSub>
                    <m:r>
                      <a:rPr lang="en-US" b="0" i="1" smtClean="0">
                        <a:solidFill>
                          <a:schemeClr val="tx2"/>
                        </a:solidFill>
                        <a:latin typeface="Cambria Math"/>
                      </a:rPr>
                      <m:t> , …, </m:t>
                    </m:r>
                    <m:sSub>
                      <m:sSubPr>
                        <m:ctrlPr>
                          <a:rPr lang="en-US" b="0" i="1" smtClean="0">
                            <a:solidFill>
                              <a:schemeClr val="tx2"/>
                            </a:solidFill>
                            <a:latin typeface="Cambria Math" panose="02040503050406030204" pitchFamily="18" charset="0"/>
                          </a:rPr>
                        </m:ctrlPr>
                      </m:sSubPr>
                      <m:e>
                        <m:r>
                          <a:rPr lang="en-US" b="0" i="1" smtClean="0">
                            <a:solidFill>
                              <a:schemeClr val="tx2"/>
                            </a:solidFill>
                            <a:latin typeface="Cambria Math"/>
                          </a:rPr>
                          <m:t>𝑥</m:t>
                        </m:r>
                      </m:e>
                      <m:sub>
                        <m:r>
                          <a:rPr lang="en-US" b="0" i="1" smtClean="0">
                            <a:solidFill>
                              <a:schemeClr val="tx2"/>
                            </a:solidFill>
                            <a:latin typeface="Cambria Math"/>
                          </a:rPr>
                          <m:t>𝑛</m:t>
                        </m:r>
                      </m:sub>
                    </m:sSub>
                  </m:oMath>
                </a14:m>
                <a:r>
                  <a:rPr lang="en-US" dirty="0" smtClean="0">
                    <a:solidFill>
                      <a:schemeClr val="tx2"/>
                    </a:solidFill>
                    <a:latin typeface="Georgia" pitchFamily="18" charset="0"/>
                  </a:rPr>
                  <a:t> where </a:t>
                </a:r>
                <a:r>
                  <a:rPr lang="en-US" dirty="0">
                    <a:solidFill>
                      <a:schemeClr val="tx2"/>
                    </a:solidFill>
                    <a:latin typeface="Georgia" pitchFamily="18" charset="0"/>
                  </a:rPr>
                  <a:t>each </a:t>
                </a:r>
                <a:r>
                  <a:rPr lang="en-US" dirty="0" smtClean="0">
                    <a:solidFill>
                      <a:schemeClr val="tx2"/>
                    </a:solidFill>
                    <a:latin typeface="Georgia" pitchFamily="18" charset="0"/>
                  </a:rPr>
                  <a:t>number </a:t>
                </a:r>
                <a14:m>
                  <m:oMath xmlns:m="http://schemas.openxmlformats.org/officeDocument/2006/math">
                    <m:sSub>
                      <m:sSubPr>
                        <m:ctrlPr>
                          <a:rPr lang="en-US" i="1" smtClean="0">
                            <a:solidFill>
                              <a:schemeClr val="tx2"/>
                            </a:solidFill>
                            <a:latin typeface="Cambria Math" panose="02040503050406030204" pitchFamily="18" charset="0"/>
                          </a:rPr>
                        </m:ctrlPr>
                      </m:sSubPr>
                      <m:e>
                        <m:r>
                          <a:rPr lang="en-US" b="0" i="1" smtClean="0">
                            <a:solidFill>
                              <a:schemeClr val="tx2"/>
                            </a:solidFill>
                            <a:latin typeface="Cambria Math"/>
                          </a:rPr>
                          <m:t>𝑥</m:t>
                        </m:r>
                      </m:e>
                      <m:sub>
                        <m:r>
                          <a:rPr lang="en-US" b="0" i="1" smtClean="0">
                            <a:solidFill>
                              <a:schemeClr val="tx2"/>
                            </a:solidFill>
                            <a:latin typeface="Cambria Math"/>
                          </a:rPr>
                          <m:t>𝑖</m:t>
                        </m:r>
                      </m:sub>
                    </m:sSub>
                  </m:oMath>
                </a14:m>
                <a:r>
                  <a:rPr lang="en-US" dirty="0" smtClean="0">
                    <a:solidFill>
                      <a:schemeClr val="tx2"/>
                    </a:solidFill>
                    <a:latin typeface="Georgia" pitchFamily="18" charset="0"/>
                  </a:rPr>
                  <a:t> consists </a:t>
                </a:r>
                <a:r>
                  <a:rPr lang="en-US" dirty="0">
                    <a:solidFill>
                      <a:schemeClr val="tx2"/>
                    </a:solidFill>
                    <a:latin typeface="Georgia" pitchFamily="18" charset="0"/>
                  </a:rPr>
                  <a:t>of at least two digits. </a:t>
                </a:r>
                <a:endParaRPr lang="en-US" dirty="0" smtClean="0">
                  <a:solidFill>
                    <a:schemeClr val="tx2"/>
                  </a:solidFill>
                  <a:latin typeface="Georgia" pitchFamily="18" charset="0"/>
                </a:endParaRPr>
              </a:p>
              <a:p>
                <a:pPr>
                  <a:lnSpc>
                    <a:spcPct val="200000"/>
                  </a:lnSpc>
                </a:pPr>
                <a:r>
                  <a:rPr lang="en-US" dirty="0" smtClean="0">
                    <a:solidFill>
                      <a:schemeClr val="tx2"/>
                    </a:solidFill>
                    <a:latin typeface="Georgia" pitchFamily="18" charset="0"/>
                  </a:rPr>
                  <a:t>To </a:t>
                </a:r>
                <a:r>
                  <a:rPr lang="en-US" dirty="0">
                    <a:solidFill>
                      <a:schemeClr val="tx2"/>
                    </a:solidFill>
                    <a:latin typeface="Georgia" pitchFamily="18" charset="0"/>
                  </a:rPr>
                  <a:t>construct a </a:t>
                </a:r>
                <a:r>
                  <a:rPr lang="en-US" dirty="0" smtClean="0">
                    <a:solidFill>
                      <a:schemeClr val="tx2"/>
                    </a:solidFill>
                    <a:latin typeface="Georgia" pitchFamily="18" charset="0"/>
                  </a:rPr>
                  <a:t>stem-and-leaf diagram</a:t>
                </a:r>
                <a:r>
                  <a:rPr lang="en-US" dirty="0">
                    <a:solidFill>
                      <a:schemeClr val="tx2"/>
                    </a:solidFill>
                    <a:latin typeface="Georgia" pitchFamily="18" charset="0"/>
                  </a:rPr>
                  <a:t>, use the following steps</a:t>
                </a:r>
                <a:r>
                  <a:rPr lang="en-US" dirty="0" smtClean="0">
                    <a:solidFill>
                      <a:schemeClr val="tx2"/>
                    </a:solidFill>
                    <a:latin typeface="Georgia" pitchFamily="18" charset="0"/>
                  </a:rPr>
                  <a:t>.</a:t>
                </a:r>
              </a:p>
              <a:p>
                <a:pPr marL="747713" indent="-403225">
                  <a:lnSpc>
                    <a:spcPct val="200000"/>
                  </a:lnSpc>
                  <a:buFont typeface="+mj-lt"/>
                  <a:buAutoNum type="arabicPeriod"/>
                </a:pPr>
                <a:r>
                  <a:rPr lang="en-US" dirty="0">
                    <a:solidFill>
                      <a:schemeClr val="tx2"/>
                    </a:solidFill>
                    <a:latin typeface="Georgia" pitchFamily="18" charset="0"/>
                  </a:rPr>
                  <a:t>Divide each </a:t>
                </a:r>
                <a:r>
                  <a:rPr lang="en-US" dirty="0" smtClean="0">
                    <a:solidFill>
                      <a:schemeClr val="tx2"/>
                    </a:solidFill>
                    <a:latin typeface="Georgia" pitchFamily="18" charset="0"/>
                  </a:rPr>
                  <a:t>number of </a:t>
                </a:r>
                <a14:m>
                  <m:oMath xmlns:m="http://schemas.openxmlformats.org/officeDocument/2006/math">
                    <m:sSub>
                      <m:sSubPr>
                        <m:ctrlPr>
                          <a:rPr lang="en-US" i="1" smtClean="0">
                            <a:solidFill>
                              <a:schemeClr val="tx2"/>
                            </a:solidFill>
                            <a:latin typeface="Cambria Math" panose="02040503050406030204" pitchFamily="18" charset="0"/>
                          </a:rPr>
                        </m:ctrlPr>
                      </m:sSubPr>
                      <m:e>
                        <m:r>
                          <a:rPr lang="en-US" b="0" i="1" smtClean="0">
                            <a:solidFill>
                              <a:schemeClr val="tx2"/>
                            </a:solidFill>
                            <a:latin typeface="Cambria Math"/>
                          </a:rPr>
                          <m:t>𝑥</m:t>
                        </m:r>
                      </m:e>
                      <m:sub>
                        <m:r>
                          <a:rPr lang="en-US" b="0" i="1" smtClean="0">
                            <a:solidFill>
                              <a:schemeClr val="tx2"/>
                            </a:solidFill>
                            <a:latin typeface="Cambria Math"/>
                          </a:rPr>
                          <m:t>𝑖</m:t>
                        </m:r>
                      </m:sub>
                    </m:sSub>
                  </m:oMath>
                </a14:m>
                <a:r>
                  <a:rPr lang="en-US" dirty="0" smtClean="0">
                    <a:solidFill>
                      <a:schemeClr val="tx2"/>
                    </a:solidFill>
                    <a:latin typeface="Georgia" pitchFamily="18" charset="0"/>
                  </a:rPr>
                  <a:t> into </a:t>
                </a:r>
                <a:r>
                  <a:rPr lang="en-US" dirty="0">
                    <a:solidFill>
                      <a:schemeClr val="tx2"/>
                    </a:solidFill>
                    <a:latin typeface="Georgia" pitchFamily="18" charset="0"/>
                  </a:rPr>
                  <a:t>two parts: a </a:t>
                </a:r>
                <a:r>
                  <a:rPr lang="en-US" b="1" u="sng" dirty="0">
                    <a:solidFill>
                      <a:schemeClr val="tx2"/>
                    </a:solidFill>
                    <a:latin typeface="Georgia" pitchFamily="18" charset="0"/>
                  </a:rPr>
                  <a:t>stem</a:t>
                </a:r>
                <a:r>
                  <a:rPr lang="en-US" dirty="0">
                    <a:solidFill>
                      <a:schemeClr val="tx2"/>
                    </a:solidFill>
                    <a:latin typeface="Georgia" pitchFamily="18" charset="0"/>
                  </a:rPr>
                  <a:t>, consisting of one or more of </a:t>
                </a:r>
                <a:r>
                  <a:rPr lang="en-US" dirty="0" smtClean="0">
                    <a:solidFill>
                      <a:schemeClr val="tx2"/>
                    </a:solidFill>
                    <a:latin typeface="Georgia" pitchFamily="18" charset="0"/>
                  </a:rPr>
                  <a:t>the leading </a:t>
                </a:r>
                <a:r>
                  <a:rPr lang="en-US" dirty="0">
                    <a:solidFill>
                      <a:schemeClr val="tx2"/>
                    </a:solidFill>
                    <a:latin typeface="Georgia" pitchFamily="18" charset="0"/>
                  </a:rPr>
                  <a:t>digits, and a </a:t>
                </a:r>
                <a:r>
                  <a:rPr lang="en-US" b="1" u="sng" dirty="0">
                    <a:solidFill>
                      <a:schemeClr val="tx2"/>
                    </a:solidFill>
                    <a:latin typeface="Georgia" pitchFamily="18" charset="0"/>
                  </a:rPr>
                  <a:t>leaf</a:t>
                </a:r>
                <a:r>
                  <a:rPr lang="en-US" dirty="0">
                    <a:solidFill>
                      <a:schemeClr val="tx2"/>
                    </a:solidFill>
                    <a:latin typeface="Georgia" pitchFamily="18" charset="0"/>
                  </a:rPr>
                  <a:t>, consisting of the remaining digit</a:t>
                </a:r>
                <a:r>
                  <a:rPr lang="en-US" dirty="0" smtClean="0">
                    <a:solidFill>
                      <a:schemeClr val="tx2"/>
                    </a:solidFill>
                    <a:latin typeface="Georgia" pitchFamily="18" charset="0"/>
                  </a:rPr>
                  <a:t>.</a:t>
                </a:r>
              </a:p>
              <a:p>
                <a:pPr marL="747713" indent="-403225">
                  <a:lnSpc>
                    <a:spcPct val="200000"/>
                  </a:lnSpc>
                  <a:buFont typeface="+mj-lt"/>
                  <a:buAutoNum type="arabicPeriod"/>
                </a:pPr>
                <a:r>
                  <a:rPr lang="en-US" dirty="0" smtClean="0">
                    <a:solidFill>
                      <a:schemeClr val="tx2"/>
                    </a:solidFill>
                    <a:latin typeface="Georgia" pitchFamily="18" charset="0"/>
                  </a:rPr>
                  <a:t>List the stem values in a vertical column.</a:t>
                </a:r>
              </a:p>
              <a:p>
                <a:pPr marL="747713" indent="-403225">
                  <a:lnSpc>
                    <a:spcPct val="200000"/>
                  </a:lnSpc>
                  <a:buFont typeface="+mj-lt"/>
                  <a:buAutoNum type="arabicPeriod"/>
                </a:pPr>
                <a:r>
                  <a:rPr lang="en-US" dirty="0" smtClean="0">
                    <a:solidFill>
                      <a:schemeClr val="tx2"/>
                    </a:solidFill>
                    <a:latin typeface="Georgia" pitchFamily="18" charset="0"/>
                  </a:rPr>
                  <a:t>Record the leaf for each observation beside its stem.</a:t>
                </a:r>
              </a:p>
              <a:p>
                <a:pPr marL="747713" indent="-403225">
                  <a:lnSpc>
                    <a:spcPct val="200000"/>
                  </a:lnSpc>
                  <a:buFont typeface="+mj-lt"/>
                  <a:buAutoNum type="arabicPeriod"/>
                </a:pPr>
                <a:r>
                  <a:rPr lang="en-US" dirty="0" smtClean="0">
                    <a:solidFill>
                      <a:schemeClr val="tx2"/>
                    </a:solidFill>
                    <a:latin typeface="Georgia" pitchFamily="18" charset="0"/>
                  </a:rPr>
                  <a:t>Write the units for stem and leaves on the displays</a:t>
                </a:r>
                <a:endParaRPr lang="en-US" dirty="0">
                  <a:solidFill>
                    <a:schemeClr val="tx2"/>
                  </a:solidFill>
                  <a:latin typeface="Georgia" pitchFamily="18" charset="0"/>
                </a:endParaRPr>
              </a:p>
            </p:txBody>
          </p:sp>
        </mc:Choice>
        <mc:Fallback xmlns="">
          <p:sp>
            <p:nvSpPr>
              <p:cNvPr id="8" name="Rectangle 7"/>
              <p:cNvSpPr>
                <a:spLocks noRot="1" noChangeAspect="1" noMove="1" noResize="1" noEditPoints="1" noAdjustHandles="1" noChangeArrowheads="1" noChangeShapeType="1" noTextEdit="1"/>
              </p:cNvSpPr>
              <p:nvPr/>
            </p:nvSpPr>
            <p:spPr>
              <a:xfrm>
                <a:off x="300251" y="1219762"/>
                <a:ext cx="11586949" cy="4524315"/>
              </a:xfrm>
              <a:prstGeom prst="rect">
                <a:avLst/>
              </a:prstGeom>
              <a:blipFill>
                <a:blip r:embed="rId4"/>
                <a:stretch>
                  <a:fillRect l="-421"/>
                </a:stretch>
              </a:blipFill>
            </p:spPr>
            <p:txBody>
              <a:bodyPr/>
              <a:lstStyle/>
              <a:p>
                <a:r>
                  <a:rPr lang="en-ID">
                    <a:noFill/>
                  </a:rPr>
                  <a:t> </a:t>
                </a:r>
              </a:p>
            </p:txBody>
          </p:sp>
        </mc:Fallback>
      </mc:AlternateContent>
      <p:sp>
        <p:nvSpPr>
          <p:cNvPr id="9" name="Rectangle 8"/>
          <p:cNvSpPr/>
          <p:nvPr/>
        </p:nvSpPr>
        <p:spPr>
          <a:xfrm>
            <a:off x="4943249" y="32451"/>
            <a:ext cx="7124065" cy="938719"/>
          </a:xfrm>
          <a:prstGeom prst="rect">
            <a:avLst/>
          </a:prstGeom>
          <a:noFill/>
        </p:spPr>
        <p:txBody>
          <a:bodyPr wrap="none" lIns="91440" tIns="45720" rIns="91440" bIns="45720">
            <a:spAutoFit/>
          </a:bodyPr>
          <a:lstStyle/>
          <a:p>
            <a:pPr algn="ctr"/>
            <a:r>
              <a:rPr lang="en-US" sz="5500" b="1" cap="all" dirty="0" smtClean="0">
                <a:ln w="9000" cmpd="sng">
                  <a:noFill/>
                  <a:prstDash val="solid"/>
                </a:ln>
                <a:solidFill>
                  <a:schemeClr val="tx2"/>
                </a:solidFill>
                <a:effectLst>
                  <a:reflection blurRad="12700" stA="28000" endPos="45000" dist="1000" dir="5400000" sy="-100000" algn="bl" rotWithShape="0"/>
                </a:effectLst>
              </a:rPr>
              <a:t>STEM &amp; LEAF DIAGRAM</a:t>
            </a:r>
            <a:endParaRPr lang="en-US" sz="5500" b="1" cap="all" spc="0" dirty="0">
              <a:ln w="9000" cmpd="sng">
                <a:noFill/>
                <a:prstDash val="solid"/>
              </a:ln>
              <a:solidFill>
                <a:schemeClr val="tx2"/>
              </a:solidFill>
              <a:effectLst>
                <a:reflection blurRad="12700" stA="28000" endPos="45000" dist="1000" dir="5400000" sy="-100000" algn="bl" rotWithShape="0"/>
              </a:effectLst>
            </a:endParaRPr>
          </a:p>
        </p:txBody>
      </p:sp>
    </p:spTree>
    <p:extLst>
      <p:ext uri="{BB962C8B-B14F-4D97-AF65-F5344CB8AC3E}">
        <p14:creationId xmlns:p14="http://schemas.microsoft.com/office/powerpoint/2010/main" val="390908765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111038" y="6287045"/>
            <a:ext cx="11956276" cy="552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9"/>
          <p:cNvPicPr>
            <a:picLocks noChangeAspect="1"/>
          </p:cNvPicPr>
          <p:nvPr/>
        </p:nvPicPr>
        <p:blipFill rotWithShape="1">
          <a:blip r:embed="rId3"/>
          <a:srcRect l="26203" t="42125" r="47786" b="48031"/>
          <a:stretch/>
        </p:blipFill>
        <p:spPr>
          <a:xfrm>
            <a:off x="52753" y="35170"/>
            <a:ext cx="4399201" cy="936000"/>
          </a:xfrm>
          <a:prstGeom prst="rect">
            <a:avLst/>
          </a:prstGeom>
        </p:spPr>
      </p:pic>
      <p:sp>
        <p:nvSpPr>
          <p:cNvPr id="7" name="AutoShape 2" descr="Image result for modern telecommunication tower transparan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D"/>
          </a:p>
        </p:txBody>
      </p:sp>
      <p:sp>
        <p:nvSpPr>
          <p:cNvPr id="23" name="Slide Number Placeholder 22"/>
          <p:cNvSpPr>
            <a:spLocks noGrp="1"/>
          </p:cNvSpPr>
          <p:nvPr>
            <p:ph type="sldNum" sz="quarter" idx="12"/>
          </p:nvPr>
        </p:nvSpPr>
        <p:spPr>
          <a:xfrm>
            <a:off x="9313984" y="6497030"/>
            <a:ext cx="2743200" cy="365125"/>
          </a:xfrm>
        </p:spPr>
        <p:txBody>
          <a:bodyPr/>
          <a:lstStyle/>
          <a:p>
            <a:fld id="{D219ED83-88B6-4A4C-9907-456FD1EA74C2}" type="slidenum">
              <a:rPr lang="en-ID" sz="1400" smtClean="0">
                <a:solidFill>
                  <a:schemeClr val="bg1"/>
                </a:solidFill>
                <a:latin typeface="Microsoft PhagsPa" panose="020B0502040204020203" pitchFamily="34" charset="0"/>
              </a:rPr>
              <a:t>27</a:t>
            </a:fld>
            <a:endParaRPr lang="en-ID" sz="1400" dirty="0">
              <a:solidFill>
                <a:schemeClr val="bg1"/>
              </a:solidFill>
              <a:latin typeface="Microsoft PhagsPa" panose="020B0502040204020203" pitchFamily="34" charset="0"/>
            </a:endParaRPr>
          </a:p>
        </p:txBody>
      </p:sp>
      <p:sp>
        <p:nvSpPr>
          <p:cNvPr id="24" name="Slide Number Placeholder 22"/>
          <p:cNvSpPr txBox="1">
            <a:spLocks/>
          </p:cNvSpPr>
          <p:nvPr/>
        </p:nvSpPr>
        <p:spPr>
          <a:xfrm>
            <a:off x="93193" y="6469823"/>
            <a:ext cx="652597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ID" sz="1300" dirty="0" smtClean="0">
                <a:solidFill>
                  <a:schemeClr val="bg1"/>
                </a:solidFill>
                <a:latin typeface="Microsoft PhagsPa" panose="020B0502040204020203" pitchFamily="34" charset="0"/>
              </a:rPr>
              <a:t>KODE DOSEN : NKC  / MATA KULIAH : PROBABILITAS &amp; STATISTIKA (MUH1F3)</a:t>
            </a:r>
            <a:endParaRPr lang="en-ID" sz="1300" dirty="0">
              <a:solidFill>
                <a:schemeClr val="bg1"/>
              </a:solidFill>
              <a:latin typeface="Microsoft PhagsPa" panose="020B0502040204020203" pitchFamily="34" charset="0"/>
            </a:endParaRPr>
          </a:p>
        </p:txBody>
      </p:sp>
      <mc:AlternateContent xmlns:mc="http://schemas.openxmlformats.org/markup-compatibility/2006" xmlns:a14="http://schemas.microsoft.com/office/drawing/2010/main">
        <mc:Choice Requires="a14">
          <p:sp>
            <p:nvSpPr>
              <p:cNvPr id="8" name="Content Placeholder 2"/>
              <p:cNvSpPr txBox="1">
                <a:spLocks/>
              </p:cNvSpPr>
              <p:nvPr/>
            </p:nvSpPr>
            <p:spPr>
              <a:xfrm>
                <a:off x="155575" y="971170"/>
                <a:ext cx="11826160" cy="49530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70000"/>
                  </a:lnSpc>
                  <a:spcBef>
                    <a:spcPts val="600"/>
                  </a:spcBef>
                  <a:spcAft>
                    <a:spcPts val="600"/>
                  </a:spcAft>
                  <a:buFont typeface="Arial" panose="020B0604020202020204" pitchFamily="34" charset="0"/>
                  <a:buNone/>
                </a:pPr>
                <a:r>
                  <a:rPr lang="en-US" sz="1600" dirty="0" smtClean="0">
                    <a:solidFill>
                      <a:schemeClr val="tx2"/>
                    </a:solidFill>
                    <a:latin typeface="Georgia" pitchFamily="18" charset="0"/>
                  </a:rPr>
                  <a:t>The </a:t>
                </a:r>
                <a:r>
                  <a:rPr lang="en-US" sz="1600" b="1" i="1" u="sng" dirty="0">
                    <a:solidFill>
                      <a:schemeClr val="tx2"/>
                    </a:solidFill>
                    <a:latin typeface="Georgia" pitchFamily="18" charset="0"/>
                  </a:rPr>
                  <a:t>Box-and-Whisker Plot</a:t>
                </a:r>
                <a:r>
                  <a:rPr lang="en-US" sz="1600" dirty="0">
                    <a:solidFill>
                      <a:schemeClr val="tx2"/>
                    </a:solidFill>
                    <a:latin typeface="Georgia" pitchFamily="18" charset="0"/>
                  </a:rPr>
                  <a:t> is a graphical display that simultaneously describes several important features of a data set, such as center, spread, departure from symmetry, and identification of unusual observations or outliers. A box plot displays:</a:t>
                </a:r>
              </a:p>
              <a:p>
                <a:pPr algn="just">
                  <a:spcBef>
                    <a:spcPts val="600"/>
                  </a:spcBef>
                  <a:spcAft>
                    <a:spcPts val="600"/>
                  </a:spcAft>
                </a:pPr>
                <a:r>
                  <a:rPr lang="en-US" sz="1600" dirty="0">
                    <a:solidFill>
                      <a:schemeClr val="tx2"/>
                    </a:solidFill>
                    <a:latin typeface="Georgia" pitchFamily="18" charset="0"/>
                  </a:rPr>
                  <a:t>Three Quartiles ( </a:t>
                </a:r>
                <a14:m>
                  <m:oMath xmlns:m="http://schemas.openxmlformats.org/officeDocument/2006/math">
                    <m:sSub>
                      <m:sSubPr>
                        <m:ctrlPr>
                          <a:rPr lang="en-US" sz="1600" i="1">
                            <a:solidFill>
                              <a:schemeClr val="tx2"/>
                            </a:solidFill>
                            <a:latin typeface="Cambria Math" panose="02040503050406030204" pitchFamily="18" charset="0"/>
                          </a:rPr>
                        </m:ctrlPr>
                      </m:sSubPr>
                      <m:e>
                        <m:r>
                          <a:rPr lang="en-US" sz="1600" i="1">
                            <a:solidFill>
                              <a:schemeClr val="tx2"/>
                            </a:solidFill>
                            <a:latin typeface="Cambria Math"/>
                          </a:rPr>
                          <m:t>𝑄</m:t>
                        </m:r>
                      </m:e>
                      <m:sub>
                        <m:r>
                          <a:rPr lang="en-US" sz="1600" i="1">
                            <a:solidFill>
                              <a:schemeClr val="tx2"/>
                            </a:solidFill>
                            <a:latin typeface="Cambria Math"/>
                          </a:rPr>
                          <m:t>1</m:t>
                        </m:r>
                      </m:sub>
                    </m:sSub>
                  </m:oMath>
                </a14:m>
                <a:r>
                  <a:rPr lang="en-US" sz="1600" dirty="0">
                    <a:solidFill>
                      <a:schemeClr val="tx2"/>
                    </a:solidFill>
                    <a:latin typeface="Georgia" pitchFamily="18" charset="0"/>
                  </a:rPr>
                  <a:t> , </a:t>
                </a:r>
                <a14:m>
                  <m:oMath xmlns:m="http://schemas.openxmlformats.org/officeDocument/2006/math">
                    <m:sSub>
                      <m:sSubPr>
                        <m:ctrlPr>
                          <a:rPr lang="en-US" sz="1600" i="1">
                            <a:solidFill>
                              <a:schemeClr val="tx2"/>
                            </a:solidFill>
                            <a:latin typeface="Cambria Math" panose="02040503050406030204" pitchFamily="18" charset="0"/>
                          </a:rPr>
                        </m:ctrlPr>
                      </m:sSubPr>
                      <m:e>
                        <m:r>
                          <a:rPr lang="en-US" sz="1600" i="1">
                            <a:solidFill>
                              <a:schemeClr val="tx2"/>
                            </a:solidFill>
                            <a:latin typeface="Cambria Math"/>
                          </a:rPr>
                          <m:t>𝑄</m:t>
                        </m:r>
                      </m:e>
                      <m:sub>
                        <m:r>
                          <a:rPr lang="en-US" sz="1600" i="1">
                            <a:solidFill>
                              <a:schemeClr val="tx2"/>
                            </a:solidFill>
                            <a:latin typeface="Cambria Math"/>
                          </a:rPr>
                          <m:t>2</m:t>
                        </m:r>
                      </m:sub>
                    </m:sSub>
                  </m:oMath>
                </a14:m>
                <a:r>
                  <a:rPr lang="en-US" sz="1600" dirty="0">
                    <a:solidFill>
                      <a:schemeClr val="tx2"/>
                    </a:solidFill>
                    <a:latin typeface="Georgia" pitchFamily="18" charset="0"/>
                  </a:rPr>
                  <a:t> and </a:t>
                </a:r>
                <a14:m>
                  <m:oMath xmlns:m="http://schemas.openxmlformats.org/officeDocument/2006/math">
                    <m:sSub>
                      <m:sSubPr>
                        <m:ctrlPr>
                          <a:rPr lang="en-US" sz="1600" i="1">
                            <a:solidFill>
                              <a:schemeClr val="tx2"/>
                            </a:solidFill>
                            <a:latin typeface="Cambria Math" panose="02040503050406030204" pitchFamily="18" charset="0"/>
                          </a:rPr>
                        </m:ctrlPr>
                      </m:sSubPr>
                      <m:e>
                        <m:r>
                          <a:rPr lang="en-US" sz="1600" i="1">
                            <a:solidFill>
                              <a:schemeClr val="tx2"/>
                            </a:solidFill>
                            <a:latin typeface="Cambria Math"/>
                          </a:rPr>
                          <m:t>𝑄</m:t>
                        </m:r>
                      </m:e>
                      <m:sub>
                        <m:r>
                          <a:rPr lang="en-US" sz="1600" i="1">
                            <a:solidFill>
                              <a:schemeClr val="tx2"/>
                            </a:solidFill>
                            <a:latin typeface="Cambria Math"/>
                          </a:rPr>
                          <m:t>3</m:t>
                        </m:r>
                      </m:sub>
                    </m:sSub>
                  </m:oMath>
                </a14:m>
                <a:r>
                  <a:rPr lang="en-US" sz="1600" dirty="0">
                    <a:solidFill>
                      <a:schemeClr val="tx2"/>
                    </a:solidFill>
                    <a:latin typeface="Georgia" pitchFamily="18" charset="0"/>
                  </a:rPr>
                  <a:t>)</a:t>
                </a:r>
              </a:p>
              <a:p>
                <a:pPr algn="just">
                  <a:spcBef>
                    <a:spcPts val="600"/>
                  </a:spcBef>
                  <a:spcAft>
                    <a:spcPts val="600"/>
                  </a:spcAft>
                </a:pPr>
                <a:r>
                  <a:rPr lang="en-US" sz="1600" dirty="0">
                    <a:solidFill>
                      <a:schemeClr val="tx2"/>
                    </a:solidFill>
                    <a:latin typeface="Georgia" pitchFamily="18" charset="0"/>
                  </a:rPr>
                  <a:t>Minimum Value (</a:t>
                </a:r>
                <a14:m>
                  <m:oMath xmlns:m="http://schemas.openxmlformats.org/officeDocument/2006/math">
                    <m:sSub>
                      <m:sSubPr>
                        <m:ctrlPr>
                          <a:rPr lang="en-US" sz="1600" i="1">
                            <a:solidFill>
                              <a:schemeClr val="tx2"/>
                            </a:solidFill>
                            <a:latin typeface="Cambria Math" panose="02040503050406030204" pitchFamily="18" charset="0"/>
                          </a:rPr>
                        </m:ctrlPr>
                      </m:sSubPr>
                      <m:e>
                        <m:r>
                          <a:rPr lang="en-US" sz="1600" i="1">
                            <a:solidFill>
                              <a:schemeClr val="tx2"/>
                            </a:solidFill>
                            <a:latin typeface="Cambria Math"/>
                          </a:rPr>
                          <m:t>𝑋</m:t>
                        </m:r>
                      </m:e>
                      <m:sub>
                        <m:r>
                          <a:rPr lang="en-US" sz="1600" i="1">
                            <a:solidFill>
                              <a:schemeClr val="tx2"/>
                            </a:solidFill>
                            <a:latin typeface="Cambria Math"/>
                          </a:rPr>
                          <m:t>𝑚𝑖𝑛</m:t>
                        </m:r>
                      </m:sub>
                    </m:sSub>
                    <m:r>
                      <a:rPr lang="en-US" sz="1600" i="1">
                        <a:solidFill>
                          <a:schemeClr val="tx2"/>
                        </a:solidFill>
                        <a:latin typeface="Cambria Math"/>
                      </a:rPr>
                      <m:t>)</m:t>
                    </m:r>
                  </m:oMath>
                </a14:m>
                <a:endParaRPr lang="en-US" sz="1600" dirty="0">
                  <a:solidFill>
                    <a:schemeClr val="tx2"/>
                  </a:solidFill>
                  <a:latin typeface="Georgia" pitchFamily="18" charset="0"/>
                </a:endParaRPr>
              </a:p>
              <a:p>
                <a:pPr algn="just">
                  <a:spcBef>
                    <a:spcPts val="600"/>
                  </a:spcBef>
                  <a:spcAft>
                    <a:spcPts val="600"/>
                  </a:spcAft>
                </a:pPr>
                <a:r>
                  <a:rPr lang="en-US" sz="1600" dirty="0">
                    <a:solidFill>
                      <a:schemeClr val="tx2"/>
                    </a:solidFill>
                    <a:latin typeface="Georgia" pitchFamily="18" charset="0"/>
                  </a:rPr>
                  <a:t>Maximum Value (</a:t>
                </a:r>
                <a14:m>
                  <m:oMath xmlns:m="http://schemas.openxmlformats.org/officeDocument/2006/math">
                    <m:sSub>
                      <m:sSubPr>
                        <m:ctrlPr>
                          <a:rPr lang="en-US" sz="1600" i="1">
                            <a:solidFill>
                              <a:schemeClr val="tx2"/>
                            </a:solidFill>
                            <a:latin typeface="Cambria Math" panose="02040503050406030204" pitchFamily="18" charset="0"/>
                          </a:rPr>
                        </m:ctrlPr>
                      </m:sSubPr>
                      <m:e>
                        <m:r>
                          <a:rPr lang="en-US" sz="1600" i="1">
                            <a:solidFill>
                              <a:schemeClr val="tx2"/>
                            </a:solidFill>
                            <a:latin typeface="Cambria Math"/>
                          </a:rPr>
                          <m:t>𝑋</m:t>
                        </m:r>
                      </m:e>
                      <m:sub>
                        <m:r>
                          <a:rPr lang="en-US" sz="1600" i="1">
                            <a:solidFill>
                              <a:schemeClr val="tx2"/>
                            </a:solidFill>
                            <a:latin typeface="Cambria Math"/>
                          </a:rPr>
                          <m:t>𝑚𝑎𝑥</m:t>
                        </m:r>
                      </m:sub>
                    </m:sSub>
                    <m:r>
                      <a:rPr lang="en-US" sz="1600" i="1">
                        <a:solidFill>
                          <a:schemeClr val="tx2"/>
                        </a:solidFill>
                        <a:latin typeface="Cambria Math"/>
                      </a:rPr>
                      <m:t>)</m:t>
                    </m:r>
                  </m:oMath>
                </a14:m>
                <a:endParaRPr lang="en-US" sz="1600" dirty="0">
                  <a:solidFill>
                    <a:schemeClr val="tx2"/>
                  </a:solidFill>
                  <a:latin typeface="Georgia" pitchFamily="18" charset="0"/>
                </a:endParaRPr>
              </a:p>
              <a:p>
                <a:pPr algn="just">
                  <a:spcBef>
                    <a:spcPts val="600"/>
                  </a:spcBef>
                  <a:spcAft>
                    <a:spcPts val="600"/>
                  </a:spcAft>
                </a:pPr>
                <a:r>
                  <a:rPr lang="en-US" sz="1600" dirty="0">
                    <a:solidFill>
                      <a:schemeClr val="tx2"/>
                    </a:solidFill>
                    <a:latin typeface="Georgia" pitchFamily="18" charset="0"/>
                  </a:rPr>
                  <a:t>Interquartile Range / Hinges Spread / H-Spread </a:t>
                </a:r>
                <a:r>
                  <a:rPr lang="en-US" sz="1600" dirty="0">
                    <a:solidFill>
                      <a:schemeClr val="tx2"/>
                    </a:solidFill>
                    <a:latin typeface="Georgia" pitchFamily="18" charset="0"/>
                    <a:sym typeface="Wingdings" pitchFamily="2" charset="2"/>
                  </a:rPr>
                  <a:t> IQR = </a:t>
                </a:r>
                <a:r>
                  <a:rPr lang="en-US" sz="1600" dirty="0">
                    <a:solidFill>
                      <a:schemeClr val="tx2"/>
                    </a:solidFill>
                    <a:latin typeface="Georgia" pitchFamily="18" charset="0"/>
                  </a:rPr>
                  <a:t>(</a:t>
                </a:r>
                <a14:m>
                  <m:oMath xmlns:m="http://schemas.openxmlformats.org/officeDocument/2006/math">
                    <m:sSub>
                      <m:sSubPr>
                        <m:ctrlPr>
                          <a:rPr lang="en-US" sz="1600" i="1">
                            <a:solidFill>
                              <a:schemeClr val="tx2"/>
                            </a:solidFill>
                            <a:latin typeface="Cambria Math" panose="02040503050406030204" pitchFamily="18" charset="0"/>
                          </a:rPr>
                        </m:ctrlPr>
                      </m:sSubPr>
                      <m:e>
                        <m:r>
                          <a:rPr lang="en-US" sz="1600" i="1">
                            <a:solidFill>
                              <a:schemeClr val="tx2"/>
                            </a:solidFill>
                            <a:latin typeface="Cambria Math"/>
                          </a:rPr>
                          <m:t>𝑄</m:t>
                        </m:r>
                      </m:e>
                      <m:sub>
                        <m:r>
                          <a:rPr lang="en-US" sz="1600" i="1">
                            <a:solidFill>
                              <a:schemeClr val="tx2"/>
                            </a:solidFill>
                            <a:latin typeface="Cambria Math"/>
                          </a:rPr>
                          <m:t>3</m:t>
                        </m:r>
                      </m:sub>
                    </m:sSub>
                  </m:oMath>
                </a14:m>
                <a:r>
                  <a:rPr lang="en-US" sz="1600" dirty="0">
                    <a:solidFill>
                      <a:schemeClr val="tx2"/>
                    </a:solidFill>
                    <a:latin typeface="Georgia" pitchFamily="18" charset="0"/>
                  </a:rPr>
                  <a:t> - </a:t>
                </a:r>
                <a14:m>
                  <m:oMath xmlns:m="http://schemas.openxmlformats.org/officeDocument/2006/math">
                    <m:sSub>
                      <m:sSubPr>
                        <m:ctrlPr>
                          <a:rPr lang="en-US" sz="1600" i="1">
                            <a:solidFill>
                              <a:schemeClr val="tx2"/>
                            </a:solidFill>
                            <a:latin typeface="Cambria Math" panose="02040503050406030204" pitchFamily="18" charset="0"/>
                          </a:rPr>
                        </m:ctrlPr>
                      </m:sSubPr>
                      <m:e>
                        <m:r>
                          <a:rPr lang="en-US" sz="1600" i="1">
                            <a:solidFill>
                              <a:schemeClr val="tx2"/>
                            </a:solidFill>
                            <a:latin typeface="Cambria Math"/>
                          </a:rPr>
                          <m:t>𝑄</m:t>
                        </m:r>
                      </m:e>
                      <m:sub>
                        <m:r>
                          <a:rPr lang="en-US" sz="1600" i="1">
                            <a:solidFill>
                              <a:schemeClr val="tx2"/>
                            </a:solidFill>
                            <a:latin typeface="Cambria Math"/>
                          </a:rPr>
                          <m:t>1</m:t>
                        </m:r>
                      </m:sub>
                    </m:sSub>
                  </m:oMath>
                </a14:m>
                <a:r>
                  <a:rPr lang="en-US" sz="1600" dirty="0">
                    <a:solidFill>
                      <a:schemeClr val="tx2"/>
                    </a:solidFill>
                    <a:latin typeface="Georgia" pitchFamily="18" charset="0"/>
                  </a:rPr>
                  <a:t>) </a:t>
                </a:r>
              </a:p>
              <a:p>
                <a:pPr algn="just">
                  <a:spcBef>
                    <a:spcPts val="600"/>
                  </a:spcBef>
                  <a:spcAft>
                    <a:spcPts val="600"/>
                  </a:spcAft>
                </a:pPr>
                <a14:m>
                  <m:oMath xmlns:m="http://schemas.openxmlformats.org/officeDocument/2006/math">
                    <m:r>
                      <a:rPr lang="en-US" sz="1600" i="1">
                        <a:solidFill>
                          <a:schemeClr val="tx2"/>
                        </a:solidFill>
                        <a:latin typeface="Cambria Math"/>
                      </a:rPr>
                      <m:t>𝑂𝑛𝑒</m:t>
                    </m:r>
                    <m:r>
                      <a:rPr lang="en-US" sz="1600" i="1">
                        <a:solidFill>
                          <a:schemeClr val="tx2"/>
                        </a:solidFill>
                        <a:latin typeface="Cambria Math"/>
                      </a:rPr>
                      <m:t> </m:t>
                    </m:r>
                    <m:r>
                      <a:rPr lang="en-US" sz="1600" i="1">
                        <a:solidFill>
                          <a:schemeClr val="tx2"/>
                        </a:solidFill>
                        <a:latin typeface="Cambria Math"/>
                      </a:rPr>
                      <m:t>𝑆𝑡𝑒𝑝</m:t>
                    </m:r>
                    <m:r>
                      <a:rPr lang="en-US" sz="1600" i="1">
                        <a:solidFill>
                          <a:schemeClr val="tx2"/>
                        </a:solidFill>
                        <a:latin typeface="Cambria Math"/>
                      </a:rPr>
                      <m:t> ≜1.5 ∙</m:t>
                    </m:r>
                    <m:r>
                      <a:rPr lang="en-US" sz="1600" i="1">
                        <a:solidFill>
                          <a:schemeClr val="tx2"/>
                        </a:solidFill>
                        <a:latin typeface="Cambria Math"/>
                        <a:ea typeface="Cambria Math"/>
                      </a:rPr>
                      <m:t>𝐼𝑄𝑅</m:t>
                    </m:r>
                  </m:oMath>
                </a14:m>
                <a:endParaRPr lang="en-US" sz="1600" dirty="0">
                  <a:solidFill>
                    <a:schemeClr val="tx2"/>
                  </a:solidFill>
                  <a:latin typeface="Georgia" pitchFamily="18" charset="0"/>
                  <a:ea typeface="Cambria Math"/>
                </a:endParaRPr>
              </a:p>
              <a:p>
                <a:pPr algn="just">
                  <a:spcBef>
                    <a:spcPts val="600"/>
                  </a:spcBef>
                  <a:spcAft>
                    <a:spcPts val="600"/>
                  </a:spcAft>
                </a:pPr>
                <a14:m>
                  <m:oMath xmlns:m="http://schemas.openxmlformats.org/officeDocument/2006/math">
                    <m:r>
                      <a:rPr lang="en-US" sz="1600" i="1">
                        <a:solidFill>
                          <a:schemeClr val="tx2"/>
                        </a:solidFill>
                        <a:latin typeface="Cambria Math"/>
                      </a:rPr>
                      <m:t>𝑇𝑤𝑜</m:t>
                    </m:r>
                    <m:r>
                      <a:rPr lang="en-US" sz="1600" i="1">
                        <a:solidFill>
                          <a:schemeClr val="tx2"/>
                        </a:solidFill>
                        <a:latin typeface="Cambria Math"/>
                      </a:rPr>
                      <m:t> </m:t>
                    </m:r>
                    <m:r>
                      <a:rPr lang="en-US" sz="1600" i="1">
                        <a:solidFill>
                          <a:schemeClr val="tx2"/>
                        </a:solidFill>
                        <a:latin typeface="Cambria Math"/>
                      </a:rPr>
                      <m:t>𝑆𝑡𝑒𝑝</m:t>
                    </m:r>
                    <m:r>
                      <a:rPr lang="en-US" sz="1600" i="1">
                        <a:solidFill>
                          <a:schemeClr val="tx2"/>
                        </a:solidFill>
                        <a:latin typeface="Cambria Math"/>
                      </a:rPr>
                      <m:t> ≜3.0 ∙</m:t>
                    </m:r>
                    <m:r>
                      <a:rPr lang="en-US" sz="1600" i="1">
                        <a:solidFill>
                          <a:schemeClr val="tx2"/>
                        </a:solidFill>
                        <a:latin typeface="Cambria Math"/>
                        <a:ea typeface="Cambria Math"/>
                      </a:rPr>
                      <m:t>𝐼𝑄𝑅</m:t>
                    </m:r>
                  </m:oMath>
                </a14:m>
                <a:endParaRPr lang="en-US" sz="1600" dirty="0">
                  <a:solidFill>
                    <a:schemeClr val="tx2"/>
                  </a:solidFill>
                  <a:latin typeface="Georgia" pitchFamily="18" charset="0"/>
                  <a:ea typeface="Cambria Math"/>
                </a:endParaRPr>
              </a:p>
              <a:p>
                <a:pPr algn="just">
                  <a:spcBef>
                    <a:spcPts val="600"/>
                  </a:spcBef>
                  <a:spcAft>
                    <a:spcPts val="600"/>
                  </a:spcAft>
                </a:pPr>
                <a14:m>
                  <m:oMath xmlns:m="http://schemas.openxmlformats.org/officeDocument/2006/math">
                    <m:r>
                      <a:rPr lang="en-US" sz="1600" i="1">
                        <a:solidFill>
                          <a:schemeClr val="tx2"/>
                        </a:solidFill>
                        <a:latin typeface="Cambria Math"/>
                      </a:rPr>
                      <m:t>𝑈𝑝𝑝𝑒𝑟</m:t>
                    </m:r>
                    <m:r>
                      <a:rPr lang="en-US" sz="1600" i="1">
                        <a:solidFill>
                          <a:schemeClr val="tx2"/>
                        </a:solidFill>
                        <a:latin typeface="Cambria Math"/>
                      </a:rPr>
                      <m:t> </m:t>
                    </m:r>
                    <m:r>
                      <a:rPr lang="en-US" sz="1600" i="1">
                        <a:solidFill>
                          <a:schemeClr val="tx2"/>
                        </a:solidFill>
                        <a:latin typeface="Cambria Math"/>
                      </a:rPr>
                      <m:t>𝑂𝑢𝑡𝑒𝑟</m:t>
                    </m:r>
                    <m:r>
                      <a:rPr lang="en-US" sz="1600" i="1">
                        <a:solidFill>
                          <a:schemeClr val="tx2"/>
                        </a:solidFill>
                        <a:latin typeface="Cambria Math"/>
                      </a:rPr>
                      <m:t> </m:t>
                    </m:r>
                    <m:r>
                      <a:rPr lang="en-US" sz="1600" i="1">
                        <a:solidFill>
                          <a:schemeClr val="tx2"/>
                        </a:solidFill>
                        <a:latin typeface="Cambria Math"/>
                      </a:rPr>
                      <m:t>𝐹𝑒𝑛𝑐𝑒𝑠</m:t>
                    </m:r>
                    <m:r>
                      <a:rPr lang="en-US" sz="1600" i="1">
                        <a:solidFill>
                          <a:schemeClr val="tx2"/>
                        </a:solidFill>
                        <a:latin typeface="Cambria Math"/>
                      </a:rPr>
                      <m:t>(</m:t>
                    </m:r>
                    <m:r>
                      <a:rPr lang="en-US" sz="1600" i="1">
                        <a:solidFill>
                          <a:schemeClr val="tx2"/>
                        </a:solidFill>
                        <a:latin typeface="Cambria Math"/>
                      </a:rPr>
                      <m:t>𝑈𝑂𝐹</m:t>
                    </m:r>
                    <m:r>
                      <a:rPr lang="en-US" sz="1600" i="1">
                        <a:solidFill>
                          <a:schemeClr val="tx2"/>
                        </a:solidFill>
                        <a:latin typeface="Cambria Math"/>
                      </a:rPr>
                      <m:t>)≜</m:t>
                    </m:r>
                    <m:sSub>
                      <m:sSubPr>
                        <m:ctrlPr>
                          <a:rPr lang="en-US" sz="1600" i="1">
                            <a:solidFill>
                              <a:schemeClr val="tx2"/>
                            </a:solidFill>
                            <a:latin typeface="Cambria Math" panose="02040503050406030204" pitchFamily="18" charset="0"/>
                          </a:rPr>
                        </m:ctrlPr>
                      </m:sSubPr>
                      <m:e>
                        <m:r>
                          <a:rPr lang="en-US" sz="1600" i="1">
                            <a:solidFill>
                              <a:schemeClr val="tx2"/>
                            </a:solidFill>
                            <a:latin typeface="Cambria Math"/>
                          </a:rPr>
                          <m:t>𝑄</m:t>
                        </m:r>
                      </m:e>
                      <m:sub>
                        <m:r>
                          <a:rPr lang="en-US" sz="1600" i="1">
                            <a:solidFill>
                              <a:schemeClr val="tx2"/>
                            </a:solidFill>
                            <a:latin typeface="Cambria Math"/>
                          </a:rPr>
                          <m:t>3</m:t>
                        </m:r>
                      </m:sub>
                    </m:sSub>
                    <m:r>
                      <a:rPr lang="en-US" sz="1600" i="1">
                        <a:solidFill>
                          <a:schemeClr val="tx2"/>
                        </a:solidFill>
                        <a:latin typeface="Cambria Math"/>
                      </a:rPr>
                      <m:t>+</m:t>
                    </m:r>
                    <m:r>
                      <a:rPr lang="en-US" sz="1600" i="1">
                        <a:solidFill>
                          <a:schemeClr val="tx2"/>
                        </a:solidFill>
                        <a:latin typeface="Cambria Math"/>
                      </a:rPr>
                      <m:t>𝑇𝑤𝑜</m:t>
                    </m:r>
                    <m:r>
                      <a:rPr lang="en-US" sz="1600" i="1">
                        <a:solidFill>
                          <a:schemeClr val="tx2"/>
                        </a:solidFill>
                        <a:latin typeface="Cambria Math"/>
                      </a:rPr>
                      <m:t> </m:t>
                    </m:r>
                    <m:r>
                      <a:rPr lang="en-US" sz="1600" i="1">
                        <a:solidFill>
                          <a:schemeClr val="tx2"/>
                        </a:solidFill>
                        <a:latin typeface="Cambria Math"/>
                      </a:rPr>
                      <m:t>𝑆𝑡𝑒𝑝</m:t>
                    </m:r>
                  </m:oMath>
                </a14:m>
                <a:r>
                  <a:rPr lang="en-US" sz="1600" dirty="0">
                    <a:solidFill>
                      <a:schemeClr val="tx2"/>
                    </a:solidFill>
                    <a:latin typeface="Georgia" pitchFamily="18" charset="0"/>
                    <a:ea typeface="Cambria Math"/>
                  </a:rPr>
                  <a:t> </a:t>
                </a:r>
              </a:p>
              <a:p>
                <a:pPr algn="just">
                  <a:spcBef>
                    <a:spcPts val="600"/>
                  </a:spcBef>
                  <a:spcAft>
                    <a:spcPts val="600"/>
                  </a:spcAft>
                </a:pPr>
                <a14:m>
                  <m:oMath xmlns:m="http://schemas.openxmlformats.org/officeDocument/2006/math">
                    <m:r>
                      <a:rPr lang="en-US" sz="1600" i="1">
                        <a:solidFill>
                          <a:schemeClr val="tx2"/>
                        </a:solidFill>
                        <a:latin typeface="Cambria Math"/>
                      </a:rPr>
                      <m:t>𝑈𝑝𝑝𝑒𝑟</m:t>
                    </m:r>
                    <m:r>
                      <a:rPr lang="en-US" sz="1600" i="1">
                        <a:solidFill>
                          <a:schemeClr val="tx2"/>
                        </a:solidFill>
                        <a:latin typeface="Cambria Math"/>
                      </a:rPr>
                      <m:t> </m:t>
                    </m:r>
                    <m:r>
                      <a:rPr lang="en-US" sz="1600" i="1">
                        <a:solidFill>
                          <a:schemeClr val="tx2"/>
                        </a:solidFill>
                        <a:latin typeface="Cambria Math"/>
                      </a:rPr>
                      <m:t>𝐼𝑛𝑛𝑒𝑟</m:t>
                    </m:r>
                    <m:r>
                      <a:rPr lang="en-US" sz="1600" i="1">
                        <a:solidFill>
                          <a:schemeClr val="tx2"/>
                        </a:solidFill>
                        <a:latin typeface="Cambria Math"/>
                      </a:rPr>
                      <m:t> </m:t>
                    </m:r>
                    <m:r>
                      <a:rPr lang="en-US" sz="1600" i="1">
                        <a:solidFill>
                          <a:schemeClr val="tx2"/>
                        </a:solidFill>
                        <a:latin typeface="Cambria Math"/>
                      </a:rPr>
                      <m:t>𝐹𝑒𝑛𝑐𝑒𝑠</m:t>
                    </m:r>
                    <m:r>
                      <a:rPr lang="en-US" sz="1600" i="1">
                        <a:solidFill>
                          <a:schemeClr val="tx2"/>
                        </a:solidFill>
                        <a:latin typeface="Cambria Math"/>
                      </a:rPr>
                      <m:t>(</m:t>
                    </m:r>
                    <m:r>
                      <a:rPr lang="en-US" sz="1600" i="1">
                        <a:solidFill>
                          <a:schemeClr val="tx2"/>
                        </a:solidFill>
                        <a:latin typeface="Cambria Math"/>
                      </a:rPr>
                      <m:t>𝑈𝐼𝐹</m:t>
                    </m:r>
                    <m:r>
                      <a:rPr lang="en-US" sz="1600" i="1">
                        <a:solidFill>
                          <a:schemeClr val="tx2"/>
                        </a:solidFill>
                        <a:latin typeface="Cambria Math"/>
                      </a:rPr>
                      <m:t>)≜</m:t>
                    </m:r>
                    <m:sSub>
                      <m:sSubPr>
                        <m:ctrlPr>
                          <a:rPr lang="en-US" sz="1600" i="1">
                            <a:solidFill>
                              <a:schemeClr val="tx2"/>
                            </a:solidFill>
                            <a:latin typeface="Cambria Math" panose="02040503050406030204" pitchFamily="18" charset="0"/>
                          </a:rPr>
                        </m:ctrlPr>
                      </m:sSubPr>
                      <m:e>
                        <m:r>
                          <a:rPr lang="en-US" sz="1600" i="1">
                            <a:solidFill>
                              <a:schemeClr val="tx2"/>
                            </a:solidFill>
                            <a:latin typeface="Cambria Math"/>
                          </a:rPr>
                          <m:t>𝑄</m:t>
                        </m:r>
                      </m:e>
                      <m:sub>
                        <m:r>
                          <a:rPr lang="en-US" sz="1600" i="1">
                            <a:solidFill>
                              <a:schemeClr val="tx2"/>
                            </a:solidFill>
                            <a:latin typeface="Cambria Math"/>
                          </a:rPr>
                          <m:t>3</m:t>
                        </m:r>
                      </m:sub>
                    </m:sSub>
                    <m:r>
                      <a:rPr lang="en-US" sz="1600" i="1">
                        <a:solidFill>
                          <a:schemeClr val="tx2"/>
                        </a:solidFill>
                        <a:latin typeface="Cambria Math"/>
                      </a:rPr>
                      <m:t>+</m:t>
                    </m:r>
                    <m:r>
                      <a:rPr lang="en-US" sz="1600" i="1">
                        <a:solidFill>
                          <a:schemeClr val="tx2"/>
                        </a:solidFill>
                        <a:latin typeface="Cambria Math"/>
                      </a:rPr>
                      <m:t>𝑂𝑛𝑒</m:t>
                    </m:r>
                    <m:r>
                      <a:rPr lang="en-US" sz="1600" i="1">
                        <a:solidFill>
                          <a:schemeClr val="tx2"/>
                        </a:solidFill>
                        <a:latin typeface="Cambria Math"/>
                      </a:rPr>
                      <m:t> </m:t>
                    </m:r>
                    <m:r>
                      <a:rPr lang="en-US" sz="1600" i="1">
                        <a:solidFill>
                          <a:schemeClr val="tx2"/>
                        </a:solidFill>
                        <a:latin typeface="Cambria Math"/>
                      </a:rPr>
                      <m:t>𝑆𝑡𝑒𝑝</m:t>
                    </m:r>
                  </m:oMath>
                </a14:m>
                <a:r>
                  <a:rPr lang="en-US" sz="1600" dirty="0">
                    <a:solidFill>
                      <a:schemeClr val="tx2"/>
                    </a:solidFill>
                    <a:latin typeface="Georgia" pitchFamily="18" charset="0"/>
                    <a:ea typeface="Cambria Math"/>
                  </a:rPr>
                  <a:t> </a:t>
                </a:r>
              </a:p>
              <a:p>
                <a:pPr algn="just">
                  <a:spcBef>
                    <a:spcPts val="600"/>
                  </a:spcBef>
                  <a:spcAft>
                    <a:spcPts val="600"/>
                  </a:spcAft>
                </a:pPr>
                <a14:m>
                  <m:oMath xmlns:m="http://schemas.openxmlformats.org/officeDocument/2006/math">
                    <m:r>
                      <a:rPr lang="en-US" sz="1600" i="1">
                        <a:solidFill>
                          <a:schemeClr val="tx2"/>
                        </a:solidFill>
                        <a:latin typeface="Cambria Math"/>
                      </a:rPr>
                      <m:t>𝐿𝑜𝑤𝑒𝑟</m:t>
                    </m:r>
                    <m:r>
                      <a:rPr lang="en-US" sz="1600" i="1">
                        <a:solidFill>
                          <a:schemeClr val="tx2"/>
                        </a:solidFill>
                        <a:latin typeface="Cambria Math"/>
                      </a:rPr>
                      <m:t> </m:t>
                    </m:r>
                    <m:r>
                      <a:rPr lang="en-US" sz="1600" i="1">
                        <a:solidFill>
                          <a:schemeClr val="tx2"/>
                        </a:solidFill>
                        <a:latin typeface="Cambria Math"/>
                      </a:rPr>
                      <m:t>𝑂𝑢𝑡𝑒𝑟</m:t>
                    </m:r>
                    <m:r>
                      <a:rPr lang="en-US" sz="1600" i="1">
                        <a:solidFill>
                          <a:schemeClr val="tx2"/>
                        </a:solidFill>
                        <a:latin typeface="Cambria Math"/>
                      </a:rPr>
                      <m:t> </m:t>
                    </m:r>
                    <m:r>
                      <a:rPr lang="en-US" sz="1600" i="1">
                        <a:solidFill>
                          <a:schemeClr val="tx2"/>
                        </a:solidFill>
                        <a:latin typeface="Cambria Math"/>
                      </a:rPr>
                      <m:t>𝐹𝑒𝑛𝑐𝑒𝑠</m:t>
                    </m:r>
                    <m:r>
                      <a:rPr lang="en-US" sz="1600" i="1">
                        <a:solidFill>
                          <a:schemeClr val="tx2"/>
                        </a:solidFill>
                        <a:latin typeface="Cambria Math"/>
                      </a:rPr>
                      <m:t>(</m:t>
                    </m:r>
                    <m:r>
                      <a:rPr lang="en-US" sz="1600" i="1">
                        <a:solidFill>
                          <a:schemeClr val="tx2"/>
                        </a:solidFill>
                        <a:latin typeface="Cambria Math"/>
                      </a:rPr>
                      <m:t>𝐿𝑂𝐹</m:t>
                    </m:r>
                    <m:r>
                      <a:rPr lang="en-US" sz="1600" i="1">
                        <a:solidFill>
                          <a:schemeClr val="tx2"/>
                        </a:solidFill>
                        <a:latin typeface="Cambria Math"/>
                      </a:rPr>
                      <m:t>)≜</m:t>
                    </m:r>
                    <m:sSub>
                      <m:sSubPr>
                        <m:ctrlPr>
                          <a:rPr lang="en-US" sz="1600" i="1">
                            <a:solidFill>
                              <a:schemeClr val="tx2"/>
                            </a:solidFill>
                            <a:latin typeface="Cambria Math" panose="02040503050406030204" pitchFamily="18" charset="0"/>
                          </a:rPr>
                        </m:ctrlPr>
                      </m:sSubPr>
                      <m:e>
                        <m:r>
                          <a:rPr lang="en-US" sz="1600" i="1">
                            <a:solidFill>
                              <a:schemeClr val="tx2"/>
                            </a:solidFill>
                            <a:latin typeface="Cambria Math"/>
                          </a:rPr>
                          <m:t>𝑄</m:t>
                        </m:r>
                      </m:e>
                      <m:sub>
                        <m:r>
                          <a:rPr lang="en-US" sz="1600" i="1">
                            <a:solidFill>
                              <a:schemeClr val="tx2"/>
                            </a:solidFill>
                            <a:latin typeface="Cambria Math"/>
                          </a:rPr>
                          <m:t>1</m:t>
                        </m:r>
                      </m:sub>
                    </m:sSub>
                    <m:r>
                      <a:rPr lang="en-US" sz="1600" i="1">
                        <a:solidFill>
                          <a:schemeClr val="tx2"/>
                        </a:solidFill>
                        <a:latin typeface="Cambria Math"/>
                      </a:rPr>
                      <m:t>−</m:t>
                    </m:r>
                    <m:r>
                      <a:rPr lang="en-US" sz="1600" i="1">
                        <a:solidFill>
                          <a:schemeClr val="tx2"/>
                        </a:solidFill>
                        <a:latin typeface="Cambria Math"/>
                      </a:rPr>
                      <m:t>𝑇𝑤𝑜</m:t>
                    </m:r>
                    <m:r>
                      <a:rPr lang="en-US" sz="1600" i="1">
                        <a:solidFill>
                          <a:schemeClr val="tx2"/>
                        </a:solidFill>
                        <a:latin typeface="Cambria Math"/>
                      </a:rPr>
                      <m:t> </m:t>
                    </m:r>
                    <m:r>
                      <a:rPr lang="en-US" sz="1600" i="1">
                        <a:solidFill>
                          <a:schemeClr val="tx2"/>
                        </a:solidFill>
                        <a:latin typeface="Cambria Math"/>
                      </a:rPr>
                      <m:t>𝑆𝑡𝑒𝑝</m:t>
                    </m:r>
                  </m:oMath>
                </a14:m>
                <a:r>
                  <a:rPr lang="en-US" sz="1600" dirty="0">
                    <a:solidFill>
                      <a:schemeClr val="tx2"/>
                    </a:solidFill>
                    <a:latin typeface="Georgia" pitchFamily="18" charset="0"/>
                    <a:ea typeface="Cambria Math"/>
                  </a:rPr>
                  <a:t> </a:t>
                </a:r>
              </a:p>
              <a:p>
                <a:pPr algn="just">
                  <a:spcBef>
                    <a:spcPts val="600"/>
                  </a:spcBef>
                  <a:spcAft>
                    <a:spcPts val="600"/>
                  </a:spcAft>
                </a:pPr>
                <a14:m>
                  <m:oMath xmlns:m="http://schemas.openxmlformats.org/officeDocument/2006/math">
                    <m:r>
                      <a:rPr lang="en-US" sz="1600" i="1">
                        <a:solidFill>
                          <a:schemeClr val="tx2"/>
                        </a:solidFill>
                        <a:latin typeface="Cambria Math"/>
                      </a:rPr>
                      <m:t>𝐿𝑜𝑤𝑒𝑟</m:t>
                    </m:r>
                    <m:r>
                      <a:rPr lang="en-US" sz="1600" i="1">
                        <a:solidFill>
                          <a:schemeClr val="tx2"/>
                        </a:solidFill>
                        <a:latin typeface="Cambria Math"/>
                      </a:rPr>
                      <m:t> </m:t>
                    </m:r>
                    <m:r>
                      <a:rPr lang="en-US" sz="1600" i="1">
                        <a:solidFill>
                          <a:schemeClr val="tx2"/>
                        </a:solidFill>
                        <a:latin typeface="Cambria Math"/>
                      </a:rPr>
                      <m:t>𝐼𝑛𝑛𝑒𝑟</m:t>
                    </m:r>
                    <m:r>
                      <a:rPr lang="en-US" sz="1600" i="1">
                        <a:solidFill>
                          <a:schemeClr val="tx2"/>
                        </a:solidFill>
                        <a:latin typeface="Cambria Math"/>
                      </a:rPr>
                      <m:t> </m:t>
                    </m:r>
                    <m:r>
                      <a:rPr lang="en-US" sz="1600" i="1">
                        <a:solidFill>
                          <a:schemeClr val="tx2"/>
                        </a:solidFill>
                        <a:latin typeface="Cambria Math"/>
                      </a:rPr>
                      <m:t>𝐹𝑒𝑛𝑐𝑒𝑠</m:t>
                    </m:r>
                    <m:r>
                      <a:rPr lang="en-US" sz="1600" i="1">
                        <a:solidFill>
                          <a:schemeClr val="tx2"/>
                        </a:solidFill>
                        <a:latin typeface="Cambria Math"/>
                      </a:rPr>
                      <m:t>(</m:t>
                    </m:r>
                    <m:r>
                      <a:rPr lang="en-US" sz="1600" i="1">
                        <a:solidFill>
                          <a:schemeClr val="tx2"/>
                        </a:solidFill>
                        <a:latin typeface="Cambria Math"/>
                      </a:rPr>
                      <m:t>𝐿𝐼𝐹</m:t>
                    </m:r>
                    <m:r>
                      <a:rPr lang="en-US" sz="1600" i="1">
                        <a:solidFill>
                          <a:schemeClr val="tx2"/>
                        </a:solidFill>
                        <a:latin typeface="Cambria Math"/>
                      </a:rPr>
                      <m:t>)≜</m:t>
                    </m:r>
                    <m:sSub>
                      <m:sSubPr>
                        <m:ctrlPr>
                          <a:rPr lang="en-US" sz="1600" i="1">
                            <a:solidFill>
                              <a:schemeClr val="tx2"/>
                            </a:solidFill>
                            <a:latin typeface="Cambria Math" panose="02040503050406030204" pitchFamily="18" charset="0"/>
                          </a:rPr>
                        </m:ctrlPr>
                      </m:sSubPr>
                      <m:e>
                        <m:r>
                          <a:rPr lang="en-US" sz="1600" i="1">
                            <a:solidFill>
                              <a:schemeClr val="tx2"/>
                            </a:solidFill>
                            <a:latin typeface="Cambria Math"/>
                          </a:rPr>
                          <m:t>𝑄</m:t>
                        </m:r>
                      </m:e>
                      <m:sub>
                        <m:r>
                          <a:rPr lang="en-US" sz="1600" i="1">
                            <a:solidFill>
                              <a:schemeClr val="tx2"/>
                            </a:solidFill>
                            <a:latin typeface="Cambria Math"/>
                          </a:rPr>
                          <m:t>1</m:t>
                        </m:r>
                      </m:sub>
                    </m:sSub>
                    <m:r>
                      <a:rPr lang="en-US" sz="1600" i="1">
                        <a:solidFill>
                          <a:schemeClr val="tx2"/>
                        </a:solidFill>
                        <a:latin typeface="Cambria Math"/>
                      </a:rPr>
                      <m:t>−</m:t>
                    </m:r>
                    <m:r>
                      <a:rPr lang="en-US" sz="1600" i="1">
                        <a:solidFill>
                          <a:schemeClr val="tx2"/>
                        </a:solidFill>
                        <a:latin typeface="Cambria Math"/>
                      </a:rPr>
                      <m:t>𝑂𝑛𝑒</m:t>
                    </m:r>
                    <m:r>
                      <a:rPr lang="en-US" sz="1600" i="1">
                        <a:solidFill>
                          <a:schemeClr val="tx2"/>
                        </a:solidFill>
                        <a:latin typeface="Cambria Math"/>
                      </a:rPr>
                      <m:t> </m:t>
                    </m:r>
                    <m:r>
                      <a:rPr lang="en-US" sz="1600" i="1">
                        <a:solidFill>
                          <a:schemeClr val="tx2"/>
                        </a:solidFill>
                        <a:latin typeface="Cambria Math"/>
                      </a:rPr>
                      <m:t>𝑆𝑡𝑒𝑝</m:t>
                    </m:r>
                  </m:oMath>
                </a14:m>
                <a:r>
                  <a:rPr lang="en-US" sz="1600" dirty="0">
                    <a:solidFill>
                      <a:schemeClr val="tx2"/>
                    </a:solidFill>
                    <a:latin typeface="Georgia" pitchFamily="18" charset="0"/>
                    <a:ea typeface="Cambria Math"/>
                  </a:rPr>
                  <a:t> </a:t>
                </a:r>
              </a:p>
              <a:p>
                <a:pPr algn="just">
                  <a:spcBef>
                    <a:spcPts val="600"/>
                  </a:spcBef>
                  <a:spcAft>
                    <a:spcPts val="600"/>
                  </a:spcAft>
                </a:pPr>
                <a:r>
                  <a:rPr lang="en-US" sz="1600" dirty="0">
                    <a:solidFill>
                      <a:schemeClr val="tx2"/>
                    </a:solidFill>
                    <a:latin typeface="Georgia" pitchFamily="18" charset="0"/>
                    <a:ea typeface="Cambria Math"/>
                  </a:rPr>
                  <a:t>A data value X, to be a </a:t>
                </a:r>
                <a:r>
                  <a:rPr lang="en-US" sz="1600" b="1" i="1" u="sng" dirty="0">
                    <a:solidFill>
                      <a:schemeClr val="tx2"/>
                    </a:solidFill>
                    <a:latin typeface="Georgia" pitchFamily="18" charset="0"/>
                    <a:ea typeface="Cambria Math"/>
                  </a:rPr>
                  <a:t>Mild Outlier</a:t>
                </a:r>
                <a:r>
                  <a:rPr lang="en-US" sz="1600" b="1" dirty="0">
                    <a:solidFill>
                      <a:schemeClr val="tx2"/>
                    </a:solidFill>
                    <a:latin typeface="Georgia" pitchFamily="18" charset="0"/>
                    <a:ea typeface="Cambria Math"/>
                  </a:rPr>
                  <a:t> </a:t>
                </a:r>
                <a:r>
                  <a:rPr lang="en-US" sz="1600" dirty="0">
                    <a:solidFill>
                      <a:schemeClr val="tx2"/>
                    </a:solidFill>
                    <a:latin typeface="Georgia" pitchFamily="18" charset="0"/>
                    <a:ea typeface="Cambria Math"/>
                  </a:rPr>
                  <a:t>if </a:t>
                </a:r>
                <a14:m>
                  <m:oMath xmlns:m="http://schemas.openxmlformats.org/officeDocument/2006/math">
                    <m:r>
                      <a:rPr lang="en-US" sz="1600" b="1" i="1">
                        <a:solidFill>
                          <a:schemeClr val="tx2"/>
                        </a:solidFill>
                        <a:latin typeface="Cambria Math"/>
                        <a:ea typeface="Cambria Math"/>
                      </a:rPr>
                      <m:t>𝑼𝑰𝑭</m:t>
                    </m:r>
                    <m:r>
                      <a:rPr lang="en-US" sz="1600" b="1" i="1">
                        <a:solidFill>
                          <a:schemeClr val="tx2"/>
                        </a:solidFill>
                        <a:latin typeface="Cambria Math"/>
                        <a:ea typeface="Cambria Math"/>
                      </a:rPr>
                      <m:t>≤</m:t>
                    </m:r>
                    <m:r>
                      <a:rPr lang="en-US" sz="1600" b="1" i="1">
                        <a:solidFill>
                          <a:schemeClr val="tx2"/>
                        </a:solidFill>
                        <a:latin typeface="Cambria Math"/>
                        <a:ea typeface="Cambria Math"/>
                      </a:rPr>
                      <m:t>𝑿</m:t>
                    </m:r>
                    <m:r>
                      <a:rPr lang="en-US" sz="1600" b="1" i="1">
                        <a:solidFill>
                          <a:schemeClr val="tx2"/>
                        </a:solidFill>
                        <a:latin typeface="Cambria Math"/>
                        <a:ea typeface="Cambria Math"/>
                      </a:rPr>
                      <m:t>&lt;</m:t>
                    </m:r>
                    <m:r>
                      <a:rPr lang="en-US" sz="1600" b="1" i="1">
                        <a:solidFill>
                          <a:schemeClr val="tx2"/>
                        </a:solidFill>
                        <a:latin typeface="Cambria Math"/>
                        <a:ea typeface="Cambria Math"/>
                      </a:rPr>
                      <m:t>𝑼𝑶𝑭</m:t>
                    </m:r>
                  </m:oMath>
                </a14:m>
                <a:r>
                  <a:rPr lang="en-US" sz="1600" dirty="0">
                    <a:solidFill>
                      <a:schemeClr val="tx2"/>
                    </a:solidFill>
                    <a:latin typeface="Georgia" pitchFamily="18" charset="0"/>
                    <a:ea typeface="Cambria Math"/>
                  </a:rPr>
                  <a:t> or </a:t>
                </a:r>
                <a14:m>
                  <m:oMath xmlns:m="http://schemas.openxmlformats.org/officeDocument/2006/math">
                    <m:r>
                      <a:rPr lang="en-US" sz="1600" b="1" i="1">
                        <a:solidFill>
                          <a:schemeClr val="tx2"/>
                        </a:solidFill>
                        <a:latin typeface="Cambria Math"/>
                        <a:ea typeface="Cambria Math"/>
                      </a:rPr>
                      <m:t>𝑳𝑶𝑭</m:t>
                    </m:r>
                    <m:r>
                      <a:rPr lang="en-US" sz="1600" b="1" i="1">
                        <a:solidFill>
                          <a:schemeClr val="tx2"/>
                        </a:solidFill>
                        <a:latin typeface="Cambria Math"/>
                        <a:ea typeface="Cambria Math"/>
                      </a:rPr>
                      <m:t>&lt;</m:t>
                    </m:r>
                    <m:r>
                      <a:rPr lang="en-US" sz="1600" b="1" i="1">
                        <a:solidFill>
                          <a:schemeClr val="tx2"/>
                        </a:solidFill>
                        <a:latin typeface="Cambria Math"/>
                        <a:ea typeface="Cambria Math"/>
                      </a:rPr>
                      <m:t>𝑿</m:t>
                    </m:r>
                    <m:r>
                      <a:rPr lang="en-US" sz="1600" b="1" i="1">
                        <a:solidFill>
                          <a:schemeClr val="tx2"/>
                        </a:solidFill>
                        <a:latin typeface="Cambria Math"/>
                        <a:ea typeface="Cambria Math"/>
                      </a:rPr>
                      <m:t>≤</m:t>
                    </m:r>
                    <m:r>
                      <a:rPr lang="en-US" sz="1600" b="1" i="1">
                        <a:solidFill>
                          <a:schemeClr val="tx2"/>
                        </a:solidFill>
                        <a:latin typeface="Cambria Math"/>
                        <a:ea typeface="Cambria Math"/>
                      </a:rPr>
                      <m:t>𝑳𝑰𝑭</m:t>
                    </m:r>
                  </m:oMath>
                </a14:m>
                <a:endParaRPr lang="en-US" sz="1600" dirty="0">
                  <a:solidFill>
                    <a:schemeClr val="tx2"/>
                  </a:solidFill>
                  <a:latin typeface="Georgia" pitchFamily="18" charset="0"/>
                  <a:ea typeface="Cambria Math"/>
                </a:endParaRPr>
              </a:p>
              <a:p>
                <a:pPr algn="just">
                  <a:spcBef>
                    <a:spcPts val="600"/>
                  </a:spcBef>
                  <a:spcAft>
                    <a:spcPts val="600"/>
                  </a:spcAft>
                </a:pPr>
                <a:r>
                  <a:rPr lang="en-US" sz="1600" dirty="0">
                    <a:solidFill>
                      <a:schemeClr val="tx2"/>
                    </a:solidFill>
                    <a:latin typeface="Georgia" pitchFamily="18" charset="0"/>
                    <a:ea typeface="Cambria Math"/>
                  </a:rPr>
                  <a:t>A data value X, to be a </a:t>
                </a:r>
                <a:r>
                  <a:rPr lang="en-US" sz="1600" b="1" i="1" u="sng" dirty="0">
                    <a:solidFill>
                      <a:schemeClr val="tx2"/>
                    </a:solidFill>
                    <a:latin typeface="Georgia" pitchFamily="18" charset="0"/>
                    <a:ea typeface="Cambria Math"/>
                  </a:rPr>
                  <a:t>Extreme Outlier</a:t>
                </a:r>
                <a:r>
                  <a:rPr lang="en-US" sz="1600" dirty="0">
                    <a:solidFill>
                      <a:schemeClr val="tx2"/>
                    </a:solidFill>
                    <a:latin typeface="Georgia" pitchFamily="18" charset="0"/>
                    <a:ea typeface="Cambria Math"/>
                  </a:rPr>
                  <a:t> if </a:t>
                </a:r>
                <a14:m>
                  <m:oMath xmlns:m="http://schemas.openxmlformats.org/officeDocument/2006/math">
                    <m:r>
                      <a:rPr lang="en-US" sz="1600" b="1" i="1">
                        <a:solidFill>
                          <a:schemeClr val="tx2"/>
                        </a:solidFill>
                        <a:latin typeface="Cambria Math"/>
                        <a:ea typeface="Cambria Math"/>
                      </a:rPr>
                      <m:t>𝑿</m:t>
                    </m:r>
                    <m:r>
                      <a:rPr lang="en-US" sz="1600" b="1" i="1">
                        <a:solidFill>
                          <a:schemeClr val="tx2"/>
                        </a:solidFill>
                        <a:latin typeface="Cambria Math"/>
                        <a:ea typeface="Cambria Math"/>
                      </a:rPr>
                      <m:t>≥</m:t>
                    </m:r>
                    <m:r>
                      <a:rPr lang="en-US" sz="1600" b="1" i="1">
                        <a:solidFill>
                          <a:schemeClr val="tx2"/>
                        </a:solidFill>
                        <a:latin typeface="Cambria Math"/>
                        <a:ea typeface="Cambria Math"/>
                      </a:rPr>
                      <m:t>𝑼𝑶𝑭</m:t>
                    </m:r>
                  </m:oMath>
                </a14:m>
                <a:r>
                  <a:rPr lang="en-US" sz="1600" dirty="0">
                    <a:solidFill>
                      <a:schemeClr val="tx2"/>
                    </a:solidFill>
                    <a:latin typeface="Georgia" pitchFamily="18" charset="0"/>
                    <a:ea typeface="Cambria Math"/>
                  </a:rPr>
                  <a:t> or </a:t>
                </a:r>
                <a14:m>
                  <m:oMath xmlns:m="http://schemas.openxmlformats.org/officeDocument/2006/math">
                    <m:r>
                      <a:rPr lang="en-US" sz="1600" b="1" i="1">
                        <a:solidFill>
                          <a:schemeClr val="tx2"/>
                        </a:solidFill>
                        <a:latin typeface="Cambria Math"/>
                        <a:ea typeface="Cambria Math"/>
                      </a:rPr>
                      <m:t>𝑿</m:t>
                    </m:r>
                    <m:r>
                      <a:rPr lang="en-US" sz="1600" b="1" i="1">
                        <a:solidFill>
                          <a:schemeClr val="tx2"/>
                        </a:solidFill>
                        <a:latin typeface="Cambria Math"/>
                        <a:ea typeface="Cambria Math"/>
                      </a:rPr>
                      <m:t>≤</m:t>
                    </m:r>
                    <m:r>
                      <a:rPr lang="en-US" sz="1600" b="1" i="1">
                        <a:solidFill>
                          <a:schemeClr val="tx2"/>
                        </a:solidFill>
                        <a:latin typeface="Cambria Math"/>
                        <a:ea typeface="Cambria Math"/>
                      </a:rPr>
                      <m:t>𝑳𝑶𝑭</m:t>
                    </m:r>
                  </m:oMath>
                </a14:m>
                <a:r>
                  <a:rPr lang="en-US" sz="1600" dirty="0">
                    <a:solidFill>
                      <a:schemeClr val="tx2"/>
                    </a:solidFill>
                    <a:latin typeface="Georgia" pitchFamily="18" charset="0"/>
                    <a:ea typeface="Cambria Math"/>
                  </a:rPr>
                  <a:t> </a:t>
                </a:r>
              </a:p>
            </p:txBody>
          </p:sp>
        </mc:Choice>
        <mc:Fallback xmlns="">
          <p:sp>
            <p:nvSpPr>
              <p:cNvPr id="8" name="Content Placeholder 2"/>
              <p:cNvSpPr txBox="1">
                <a:spLocks noRot="1" noChangeAspect="1" noMove="1" noResize="1" noEditPoints="1" noAdjustHandles="1" noChangeArrowheads="1" noChangeShapeType="1" noTextEdit="1"/>
              </p:cNvSpPr>
              <p:nvPr/>
            </p:nvSpPr>
            <p:spPr>
              <a:xfrm>
                <a:off x="155575" y="971170"/>
                <a:ext cx="11826160" cy="4953000"/>
              </a:xfrm>
              <a:prstGeom prst="rect">
                <a:avLst/>
              </a:prstGeom>
              <a:blipFill>
                <a:blip r:embed="rId4"/>
                <a:stretch>
                  <a:fillRect l="-309" r="-258" b="-10209"/>
                </a:stretch>
              </a:blipFill>
            </p:spPr>
            <p:txBody>
              <a:bodyPr/>
              <a:lstStyle/>
              <a:p>
                <a:r>
                  <a:rPr lang="en-ID">
                    <a:noFill/>
                  </a:rPr>
                  <a:t> </a:t>
                </a:r>
              </a:p>
            </p:txBody>
          </p:sp>
        </mc:Fallback>
      </mc:AlternateContent>
      <p:sp>
        <p:nvSpPr>
          <p:cNvPr id="9" name="Right Brace 4"/>
          <p:cNvSpPr/>
          <p:nvPr/>
        </p:nvSpPr>
        <p:spPr>
          <a:xfrm>
            <a:off x="3802384" y="2033516"/>
            <a:ext cx="381000" cy="955343"/>
          </a:xfrm>
          <a:custGeom>
            <a:avLst/>
            <a:gdLst>
              <a:gd name="connsiteX0" fmla="*/ 0 w 381000"/>
              <a:gd name="connsiteY0" fmla="*/ 0 h 1219200"/>
              <a:gd name="connsiteX1" fmla="*/ 190500 w 381000"/>
              <a:gd name="connsiteY1" fmla="*/ 31749 h 1219200"/>
              <a:gd name="connsiteX2" fmla="*/ 190500 w 381000"/>
              <a:gd name="connsiteY2" fmla="*/ 577851 h 1219200"/>
              <a:gd name="connsiteX3" fmla="*/ 381000 w 381000"/>
              <a:gd name="connsiteY3" fmla="*/ 609600 h 1219200"/>
              <a:gd name="connsiteX4" fmla="*/ 190500 w 381000"/>
              <a:gd name="connsiteY4" fmla="*/ 641349 h 1219200"/>
              <a:gd name="connsiteX5" fmla="*/ 190500 w 381000"/>
              <a:gd name="connsiteY5" fmla="*/ 1187451 h 1219200"/>
              <a:gd name="connsiteX6" fmla="*/ 0 w 381000"/>
              <a:gd name="connsiteY6" fmla="*/ 1219200 h 1219200"/>
              <a:gd name="connsiteX7" fmla="*/ 0 w 381000"/>
              <a:gd name="connsiteY7" fmla="*/ 0 h 1219200"/>
              <a:gd name="connsiteX0" fmla="*/ 0 w 381000"/>
              <a:gd name="connsiteY0" fmla="*/ 0 h 1219200"/>
              <a:gd name="connsiteX1" fmla="*/ 190500 w 381000"/>
              <a:gd name="connsiteY1" fmla="*/ 31749 h 1219200"/>
              <a:gd name="connsiteX2" fmla="*/ 190500 w 381000"/>
              <a:gd name="connsiteY2" fmla="*/ 577851 h 1219200"/>
              <a:gd name="connsiteX3" fmla="*/ 381000 w 381000"/>
              <a:gd name="connsiteY3" fmla="*/ 609600 h 1219200"/>
              <a:gd name="connsiteX4" fmla="*/ 190500 w 381000"/>
              <a:gd name="connsiteY4" fmla="*/ 641349 h 1219200"/>
              <a:gd name="connsiteX5" fmla="*/ 190500 w 381000"/>
              <a:gd name="connsiteY5" fmla="*/ 1187451 h 1219200"/>
              <a:gd name="connsiteX6" fmla="*/ 0 w 381000"/>
              <a:gd name="connsiteY6" fmla="*/ 1219200 h 1219200"/>
              <a:gd name="connsiteX0" fmla="*/ 0 w 381000"/>
              <a:gd name="connsiteY0" fmla="*/ 0 h 1219200"/>
              <a:gd name="connsiteX1" fmla="*/ 190500 w 381000"/>
              <a:gd name="connsiteY1" fmla="*/ 31749 h 1219200"/>
              <a:gd name="connsiteX2" fmla="*/ 190500 w 381000"/>
              <a:gd name="connsiteY2" fmla="*/ 577851 h 1219200"/>
              <a:gd name="connsiteX3" fmla="*/ 381000 w 381000"/>
              <a:gd name="connsiteY3" fmla="*/ 609600 h 1219200"/>
              <a:gd name="connsiteX4" fmla="*/ 190500 w 381000"/>
              <a:gd name="connsiteY4" fmla="*/ 641349 h 1219200"/>
              <a:gd name="connsiteX5" fmla="*/ 190500 w 381000"/>
              <a:gd name="connsiteY5" fmla="*/ 1187451 h 1219200"/>
              <a:gd name="connsiteX6" fmla="*/ 0 w 381000"/>
              <a:gd name="connsiteY6" fmla="*/ 1219200 h 1219200"/>
              <a:gd name="connsiteX7" fmla="*/ 0 w 381000"/>
              <a:gd name="connsiteY7" fmla="*/ 0 h 1219200"/>
              <a:gd name="connsiteX0" fmla="*/ 0 w 381000"/>
              <a:gd name="connsiteY0" fmla="*/ 0 h 1219200"/>
              <a:gd name="connsiteX1" fmla="*/ 190500 w 381000"/>
              <a:gd name="connsiteY1" fmla="*/ 31749 h 1219200"/>
              <a:gd name="connsiteX2" fmla="*/ 190500 w 381000"/>
              <a:gd name="connsiteY2" fmla="*/ 447223 h 1219200"/>
              <a:gd name="connsiteX3" fmla="*/ 381000 w 381000"/>
              <a:gd name="connsiteY3" fmla="*/ 609600 h 1219200"/>
              <a:gd name="connsiteX4" fmla="*/ 190500 w 381000"/>
              <a:gd name="connsiteY4" fmla="*/ 641349 h 1219200"/>
              <a:gd name="connsiteX5" fmla="*/ 190500 w 381000"/>
              <a:gd name="connsiteY5" fmla="*/ 1187451 h 1219200"/>
              <a:gd name="connsiteX6" fmla="*/ 0 w 381000"/>
              <a:gd name="connsiteY6" fmla="*/ 1219200 h 1219200"/>
              <a:gd name="connsiteX0" fmla="*/ 0 w 381000"/>
              <a:gd name="connsiteY0" fmla="*/ 0 h 1219200"/>
              <a:gd name="connsiteX1" fmla="*/ 190500 w 381000"/>
              <a:gd name="connsiteY1" fmla="*/ 31749 h 1219200"/>
              <a:gd name="connsiteX2" fmla="*/ 190500 w 381000"/>
              <a:gd name="connsiteY2" fmla="*/ 577851 h 1219200"/>
              <a:gd name="connsiteX3" fmla="*/ 381000 w 381000"/>
              <a:gd name="connsiteY3" fmla="*/ 609600 h 1219200"/>
              <a:gd name="connsiteX4" fmla="*/ 190500 w 381000"/>
              <a:gd name="connsiteY4" fmla="*/ 641349 h 1219200"/>
              <a:gd name="connsiteX5" fmla="*/ 190500 w 381000"/>
              <a:gd name="connsiteY5" fmla="*/ 1187451 h 1219200"/>
              <a:gd name="connsiteX6" fmla="*/ 0 w 381000"/>
              <a:gd name="connsiteY6" fmla="*/ 1219200 h 1219200"/>
              <a:gd name="connsiteX7" fmla="*/ 0 w 381000"/>
              <a:gd name="connsiteY7" fmla="*/ 0 h 1219200"/>
              <a:gd name="connsiteX0" fmla="*/ 0 w 381000"/>
              <a:gd name="connsiteY0" fmla="*/ 0 h 1219200"/>
              <a:gd name="connsiteX1" fmla="*/ 190500 w 381000"/>
              <a:gd name="connsiteY1" fmla="*/ 31749 h 1219200"/>
              <a:gd name="connsiteX2" fmla="*/ 190500 w 381000"/>
              <a:gd name="connsiteY2" fmla="*/ 447223 h 1219200"/>
              <a:gd name="connsiteX3" fmla="*/ 381000 w 381000"/>
              <a:gd name="connsiteY3" fmla="*/ 609600 h 1219200"/>
              <a:gd name="connsiteX4" fmla="*/ 190500 w 381000"/>
              <a:gd name="connsiteY4" fmla="*/ 736352 h 1219200"/>
              <a:gd name="connsiteX5" fmla="*/ 190500 w 381000"/>
              <a:gd name="connsiteY5" fmla="*/ 1187451 h 1219200"/>
              <a:gd name="connsiteX6" fmla="*/ 0 w 381000"/>
              <a:gd name="connsiteY6" fmla="*/ 1219200 h 121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1000" h="1219200" stroke="0" extrusionOk="0">
                <a:moveTo>
                  <a:pt x="0" y="0"/>
                </a:moveTo>
                <a:cubicBezTo>
                  <a:pt x="105210" y="0"/>
                  <a:pt x="190500" y="14215"/>
                  <a:pt x="190500" y="31749"/>
                </a:cubicBezTo>
                <a:lnTo>
                  <a:pt x="190500" y="577851"/>
                </a:lnTo>
                <a:cubicBezTo>
                  <a:pt x="190500" y="595385"/>
                  <a:pt x="275790" y="609600"/>
                  <a:pt x="381000" y="609600"/>
                </a:cubicBezTo>
                <a:cubicBezTo>
                  <a:pt x="275790" y="609600"/>
                  <a:pt x="190500" y="623815"/>
                  <a:pt x="190500" y="641349"/>
                </a:cubicBezTo>
                <a:lnTo>
                  <a:pt x="190500" y="1187451"/>
                </a:lnTo>
                <a:cubicBezTo>
                  <a:pt x="190500" y="1204985"/>
                  <a:pt x="105210" y="1219200"/>
                  <a:pt x="0" y="1219200"/>
                </a:cubicBezTo>
                <a:lnTo>
                  <a:pt x="0" y="0"/>
                </a:lnTo>
                <a:close/>
              </a:path>
              <a:path w="381000" h="1219200" fill="none">
                <a:moveTo>
                  <a:pt x="0" y="0"/>
                </a:moveTo>
                <a:cubicBezTo>
                  <a:pt x="105210" y="0"/>
                  <a:pt x="190500" y="14215"/>
                  <a:pt x="190500" y="31749"/>
                </a:cubicBezTo>
                <a:lnTo>
                  <a:pt x="190500" y="447223"/>
                </a:lnTo>
                <a:cubicBezTo>
                  <a:pt x="190500" y="464757"/>
                  <a:pt x="381000" y="561412"/>
                  <a:pt x="381000" y="609600"/>
                </a:cubicBezTo>
                <a:cubicBezTo>
                  <a:pt x="381000" y="657788"/>
                  <a:pt x="190500" y="718818"/>
                  <a:pt x="190500" y="736352"/>
                </a:cubicBezTo>
                <a:lnTo>
                  <a:pt x="190500" y="1187451"/>
                </a:lnTo>
                <a:cubicBezTo>
                  <a:pt x="190500" y="1204985"/>
                  <a:pt x="105210" y="1219200"/>
                  <a:pt x="0" y="1219200"/>
                </a:cubicBezTo>
              </a:path>
            </a:pathLst>
          </a:cu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1" name="TextBox 10"/>
          <p:cNvSpPr txBox="1"/>
          <p:nvPr/>
        </p:nvSpPr>
        <p:spPr>
          <a:xfrm>
            <a:off x="4286206" y="2326521"/>
            <a:ext cx="4716356" cy="523220"/>
          </a:xfrm>
          <a:prstGeom prst="rect">
            <a:avLst/>
          </a:prstGeom>
          <a:noFill/>
        </p:spPr>
        <p:txBody>
          <a:bodyPr wrap="none" rtlCol="0">
            <a:spAutoFit/>
          </a:bodyPr>
          <a:lstStyle/>
          <a:p>
            <a:r>
              <a:rPr lang="en-US" sz="2800" i="1" dirty="0" smtClean="0">
                <a:latin typeface="Georgia" pitchFamily="18" charset="0"/>
              </a:rPr>
              <a:t>The Five-Number Summary</a:t>
            </a:r>
            <a:endParaRPr lang="en-US" sz="2800" i="1" dirty="0">
              <a:latin typeface="Georgia" pitchFamily="18" charset="0"/>
            </a:endParaRPr>
          </a:p>
        </p:txBody>
      </p:sp>
      <p:sp>
        <p:nvSpPr>
          <p:cNvPr id="12" name="Right Brace 4"/>
          <p:cNvSpPr/>
          <p:nvPr/>
        </p:nvSpPr>
        <p:spPr>
          <a:xfrm>
            <a:off x="4531564" y="4264909"/>
            <a:ext cx="613641" cy="1276081"/>
          </a:xfrm>
          <a:custGeom>
            <a:avLst/>
            <a:gdLst>
              <a:gd name="connsiteX0" fmla="*/ 0 w 381000"/>
              <a:gd name="connsiteY0" fmla="*/ 0 h 1219200"/>
              <a:gd name="connsiteX1" fmla="*/ 190500 w 381000"/>
              <a:gd name="connsiteY1" fmla="*/ 31749 h 1219200"/>
              <a:gd name="connsiteX2" fmla="*/ 190500 w 381000"/>
              <a:gd name="connsiteY2" fmla="*/ 577851 h 1219200"/>
              <a:gd name="connsiteX3" fmla="*/ 381000 w 381000"/>
              <a:gd name="connsiteY3" fmla="*/ 609600 h 1219200"/>
              <a:gd name="connsiteX4" fmla="*/ 190500 w 381000"/>
              <a:gd name="connsiteY4" fmla="*/ 641349 h 1219200"/>
              <a:gd name="connsiteX5" fmla="*/ 190500 w 381000"/>
              <a:gd name="connsiteY5" fmla="*/ 1187451 h 1219200"/>
              <a:gd name="connsiteX6" fmla="*/ 0 w 381000"/>
              <a:gd name="connsiteY6" fmla="*/ 1219200 h 1219200"/>
              <a:gd name="connsiteX7" fmla="*/ 0 w 381000"/>
              <a:gd name="connsiteY7" fmla="*/ 0 h 1219200"/>
              <a:gd name="connsiteX0" fmla="*/ 0 w 381000"/>
              <a:gd name="connsiteY0" fmla="*/ 0 h 1219200"/>
              <a:gd name="connsiteX1" fmla="*/ 190500 w 381000"/>
              <a:gd name="connsiteY1" fmla="*/ 31749 h 1219200"/>
              <a:gd name="connsiteX2" fmla="*/ 190500 w 381000"/>
              <a:gd name="connsiteY2" fmla="*/ 577851 h 1219200"/>
              <a:gd name="connsiteX3" fmla="*/ 381000 w 381000"/>
              <a:gd name="connsiteY3" fmla="*/ 609600 h 1219200"/>
              <a:gd name="connsiteX4" fmla="*/ 190500 w 381000"/>
              <a:gd name="connsiteY4" fmla="*/ 641349 h 1219200"/>
              <a:gd name="connsiteX5" fmla="*/ 190500 w 381000"/>
              <a:gd name="connsiteY5" fmla="*/ 1187451 h 1219200"/>
              <a:gd name="connsiteX6" fmla="*/ 0 w 381000"/>
              <a:gd name="connsiteY6" fmla="*/ 1219200 h 1219200"/>
              <a:gd name="connsiteX0" fmla="*/ 0 w 381000"/>
              <a:gd name="connsiteY0" fmla="*/ 0 h 1219200"/>
              <a:gd name="connsiteX1" fmla="*/ 190500 w 381000"/>
              <a:gd name="connsiteY1" fmla="*/ 31749 h 1219200"/>
              <a:gd name="connsiteX2" fmla="*/ 190500 w 381000"/>
              <a:gd name="connsiteY2" fmla="*/ 577851 h 1219200"/>
              <a:gd name="connsiteX3" fmla="*/ 381000 w 381000"/>
              <a:gd name="connsiteY3" fmla="*/ 609600 h 1219200"/>
              <a:gd name="connsiteX4" fmla="*/ 190500 w 381000"/>
              <a:gd name="connsiteY4" fmla="*/ 641349 h 1219200"/>
              <a:gd name="connsiteX5" fmla="*/ 190500 w 381000"/>
              <a:gd name="connsiteY5" fmla="*/ 1187451 h 1219200"/>
              <a:gd name="connsiteX6" fmla="*/ 0 w 381000"/>
              <a:gd name="connsiteY6" fmla="*/ 1219200 h 1219200"/>
              <a:gd name="connsiteX7" fmla="*/ 0 w 381000"/>
              <a:gd name="connsiteY7" fmla="*/ 0 h 1219200"/>
              <a:gd name="connsiteX0" fmla="*/ 0 w 381000"/>
              <a:gd name="connsiteY0" fmla="*/ 0 h 1219200"/>
              <a:gd name="connsiteX1" fmla="*/ 190500 w 381000"/>
              <a:gd name="connsiteY1" fmla="*/ 31749 h 1219200"/>
              <a:gd name="connsiteX2" fmla="*/ 190500 w 381000"/>
              <a:gd name="connsiteY2" fmla="*/ 447223 h 1219200"/>
              <a:gd name="connsiteX3" fmla="*/ 381000 w 381000"/>
              <a:gd name="connsiteY3" fmla="*/ 609600 h 1219200"/>
              <a:gd name="connsiteX4" fmla="*/ 190500 w 381000"/>
              <a:gd name="connsiteY4" fmla="*/ 641349 h 1219200"/>
              <a:gd name="connsiteX5" fmla="*/ 190500 w 381000"/>
              <a:gd name="connsiteY5" fmla="*/ 1187451 h 1219200"/>
              <a:gd name="connsiteX6" fmla="*/ 0 w 381000"/>
              <a:gd name="connsiteY6" fmla="*/ 1219200 h 1219200"/>
              <a:gd name="connsiteX0" fmla="*/ 0 w 381000"/>
              <a:gd name="connsiteY0" fmla="*/ 0 h 1219200"/>
              <a:gd name="connsiteX1" fmla="*/ 190500 w 381000"/>
              <a:gd name="connsiteY1" fmla="*/ 31749 h 1219200"/>
              <a:gd name="connsiteX2" fmla="*/ 190500 w 381000"/>
              <a:gd name="connsiteY2" fmla="*/ 577851 h 1219200"/>
              <a:gd name="connsiteX3" fmla="*/ 381000 w 381000"/>
              <a:gd name="connsiteY3" fmla="*/ 609600 h 1219200"/>
              <a:gd name="connsiteX4" fmla="*/ 190500 w 381000"/>
              <a:gd name="connsiteY4" fmla="*/ 641349 h 1219200"/>
              <a:gd name="connsiteX5" fmla="*/ 190500 w 381000"/>
              <a:gd name="connsiteY5" fmla="*/ 1187451 h 1219200"/>
              <a:gd name="connsiteX6" fmla="*/ 0 w 381000"/>
              <a:gd name="connsiteY6" fmla="*/ 1219200 h 1219200"/>
              <a:gd name="connsiteX7" fmla="*/ 0 w 381000"/>
              <a:gd name="connsiteY7" fmla="*/ 0 h 1219200"/>
              <a:gd name="connsiteX0" fmla="*/ 0 w 381000"/>
              <a:gd name="connsiteY0" fmla="*/ 0 h 1219200"/>
              <a:gd name="connsiteX1" fmla="*/ 190500 w 381000"/>
              <a:gd name="connsiteY1" fmla="*/ 31749 h 1219200"/>
              <a:gd name="connsiteX2" fmla="*/ 190500 w 381000"/>
              <a:gd name="connsiteY2" fmla="*/ 447223 h 1219200"/>
              <a:gd name="connsiteX3" fmla="*/ 381000 w 381000"/>
              <a:gd name="connsiteY3" fmla="*/ 609600 h 1219200"/>
              <a:gd name="connsiteX4" fmla="*/ 190500 w 381000"/>
              <a:gd name="connsiteY4" fmla="*/ 736352 h 1219200"/>
              <a:gd name="connsiteX5" fmla="*/ 190500 w 381000"/>
              <a:gd name="connsiteY5" fmla="*/ 1187451 h 1219200"/>
              <a:gd name="connsiteX6" fmla="*/ 0 w 381000"/>
              <a:gd name="connsiteY6" fmla="*/ 1219200 h 121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1000" h="1219200" stroke="0" extrusionOk="0">
                <a:moveTo>
                  <a:pt x="0" y="0"/>
                </a:moveTo>
                <a:cubicBezTo>
                  <a:pt x="105210" y="0"/>
                  <a:pt x="190500" y="14215"/>
                  <a:pt x="190500" y="31749"/>
                </a:cubicBezTo>
                <a:lnTo>
                  <a:pt x="190500" y="577851"/>
                </a:lnTo>
                <a:cubicBezTo>
                  <a:pt x="190500" y="595385"/>
                  <a:pt x="275790" y="609600"/>
                  <a:pt x="381000" y="609600"/>
                </a:cubicBezTo>
                <a:cubicBezTo>
                  <a:pt x="275790" y="609600"/>
                  <a:pt x="190500" y="623815"/>
                  <a:pt x="190500" y="641349"/>
                </a:cubicBezTo>
                <a:lnTo>
                  <a:pt x="190500" y="1187451"/>
                </a:lnTo>
                <a:cubicBezTo>
                  <a:pt x="190500" y="1204985"/>
                  <a:pt x="105210" y="1219200"/>
                  <a:pt x="0" y="1219200"/>
                </a:cubicBezTo>
                <a:lnTo>
                  <a:pt x="0" y="0"/>
                </a:lnTo>
                <a:close/>
              </a:path>
              <a:path w="381000" h="1219200" fill="none">
                <a:moveTo>
                  <a:pt x="0" y="0"/>
                </a:moveTo>
                <a:cubicBezTo>
                  <a:pt x="105210" y="0"/>
                  <a:pt x="190500" y="14215"/>
                  <a:pt x="190500" y="31749"/>
                </a:cubicBezTo>
                <a:lnTo>
                  <a:pt x="190500" y="447223"/>
                </a:lnTo>
                <a:cubicBezTo>
                  <a:pt x="190500" y="464757"/>
                  <a:pt x="381000" y="561412"/>
                  <a:pt x="381000" y="609600"/>
                </a:cubicBezTo>
                <a:cubicBezTo>
                  <a:pt x="381000" y="657788"/>
                  <a:pt x="190500" y="718818"/>
                  <a:pt x="190500" y="736352"/>
                </a:cubicBezTo>
                <a:lnTo>
                  <a:pt x="190500" y="1187451"/>
                </a:lnTo>
                <a:cubicBezTo>
                  <a:pt x="190500" y="1204985"/>
                  <a:pt x="105210" y="1219200"/>
                  <a:pt x="0" y="1219200"/>
                </a:cubicBezTo>
              </a:path>
            </a:pathLst>
          </a:cu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3" name="TextBox 12"/>
          <p:cNvSpPr txBox="1"/>
          <p:nvPr/>
        </p:nvSpPr>
        <p:spPr>
          <a:xfrm>
            <a:off x="5248027" y="4641339"/>
            <a:ext cx="3029997" cy="523220"/>
          </a:xfrm>
          <a:prstGeom prst="rect">
            <a:avLst/>
          </a:prstGeom>
          <a:noFill/>
        </p:spPr>
        <p:txBody>
          <a:bodyPr wrap="none" rtlCol="0">
            <a:spAutoFit/>
          </a:bodyPr>
          <a:lstStyle/>
          <a:p>
            <a:r>
              <a:rPr lang="en-US" sz="2800" i="1" dirty="0" smtClean="0">
                <a:latin typeface="Georgia" pitchFamily="18" charset="0"/>
              </a:rPr>
              <a:t>Outlier Threshold</a:t>
            </a:r>
            <a:endParaRPr lang="en-US" sz="2800" i="1" dirty="0">
              <a:latin typeface="Georgia" pitchFamily="18" charset="0"/>
            </a:endParaRPr>
          </a:p>
        </p:txBody>
      </p:sp>
      <p:sp>
        <p:nvSpPr>
          <p:cNvPr id="14" name="Rectangle 13"/>
          <p:cNvSpPr/>
          <p:nvPr/>
        </p:nvSpPr>
        <p:spPr>
          <a:xfrm>
            <a:off x="5204093" y="32451"/>
            <a:ext cx="6602385" cy="938719"/>
          </a:xfrm>
          <a:prstGeom prst="rect">
            <a:avLst/>
          </a:prstGeom>
          <a:noFill/>
        </p:spPr>
        <p:txBody>
          <a:bodyPr wrap="none" lIns="91440" tIns="45720" rIns="91440" bIns="45720">
            <a:spAutoFit/>
          </a:bodyPr>
          <a:lstStyle/>
          <a:p>
            <a:pPr algn="ctr"/>
            <a:r>
              <a:rPr lang="en-US" sz="5500" b="1" cap="all" dirty="0" smtClean="0">
                <a:ln w="9000" cmpd="sng">
                  <a:noFill/>
                  <a:prstDash val="solid"/>
                </a:ln>
                <a:solidFill>
                  <a:schemeClr val="tx2"/>
                </a:solidFill>
                <a:effectLst>
                  <a:reflection blurRad="12700" stA="28000" endPos="45000" dist="1000" dir="5400000" sy="-100000" algn="bl" rotWithShape="0"/>
                </a:effectLst>
              </a:rPr>
              <a:t>BOX &amp; WHISKER PLOT</a:t>
            </a:r>
            <a:endParaRPr lang="en-US" sz="5500" b="1" cap="all" spc="0" dirty="0">
              <a:ln w="9000" cmpd="sng">
                <a:noFill/>
                <a:prstDash val="solid"/>
              </a:ln>
              <a:solidFill>
                <a:schemeClr val="tx2"/>
              </a:solidFill>
              <a:effectLst>
                <a:reflection blurRad="12700" stA="28000" endPos="45000" dist="1000" dir="5400000" sy="-100000" algn="bl" rotWithShape="0"/>
              </a:effectLst>
            </a:endParaRPr>
          </a:p>
        </p:txBody>
      </p:sp>
    </p:spTree>
    <p:extLst>
      <p:ext uri="{BB962C8B-B14F-4D97-AF65-F5344CB8AC3E}">
        <p14:creationId xmlns:p14="http://schemas.microsoft.com/office/powerpoint/2010/main" val="378817901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111038" y="6287045"/>
            <a:ext cx="11956276" cy="552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9"/>
          <p:cNvPicPr>
            <a:picLocks noChangeAspect="1"/>
          </p:cNvPicPr>
          <p:nvPr/>
        </p:nvPicPr>
        <p:blipFill rotWithShape="1">
          <a:blip r:embed="rId3"/>
          <a:srcRect l="26203" t="42125" r="47786" b="48031"/>
          <a:stretch/>
        </p:blipFill>
        <p:spPr>
          <a:xfrm>
            <a:off x="52753" y="35170"/>
            <a:ext cx="4399201" cy="936000"/>
          </a:xfrm>
          <a:prstGeom prst="rect">
            <a:avLst/>
          </a:prstGeom>
        </p:spPr>
      </p:pic>
      <p:sp>
        <p:nvSpPr>
          <p:cNvPr id="7" name="AutoShape 2" descr="Image result for modern telecommunication tower transparan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D"/>
          </a:p>
        </p:txBody>
      </p:sp>
      <p:sp>
        <p:nvSpPr>
          <p:cNvPr id="23" name="Slide Number Placeholder 22"/>
          <p:cNvSpPr>
            <a:spLocks noGrp="1"/>
          </p:cNvSpPr>
          <p:nvPr>
            <p:ph type="sldNum" sz="quarter" idx="12"/>
          </p:nvPr>
        </p:nvSpPr>
        <p:spPr>
          <a:xfrm>
            <a:off x="9313984" y="6497030"/>
            <a:ext cx="2743200" cy="365125"/>
          </a:xfrm>
        </p:spPr>
        <p:txBody>
          <a:bodyPr/>
          <a:lstStyle/>
          <a:p>
            <a:fld id="{D219ED83-88B6-4A4C-9907-456FD1EA74C2}" type="slidenum">
              <a:rPr lang="en-ID" sz="1400" smtClean="0">
                <a:solidFill>
                  <a:schemeClr val="bg1"/>
                </a:solidFill>
                <a:latin typeface="Microsoft PhagsPa" panose="020B0502040204020203" pitchFamily="34" charset="0"/>
              </a:rPr>
              <a:t>28</a:t>
            </a:fld>
            <a:endParaRPr lang="en-ID" sz="1400" dirty="0">
              <a:solidFill>
                <a:schemeClr val="bg1"/>
              </a:solidFill>
              <a:latin typeface="Microsoft PhagsPa" panose="020B0502040204020203" pitchFamily="34" charset="0"/>
            </a:endParaRPr>
          </a:p>
        </p:txBody>
      </p:sp>
      <p:sp>
        <p:nvSpPr>
          <p:cNvPr id="24" name="Slide Number Placeholder 22"/>
          <p:cNvSpPr txBox="1">
            <a:spLocks/>
          </p:cNvSpPr>
          <p:nvPr/>
        </p:nvSpPr>
        <p:spPr>
          <a:xfrm>
            <a:off x="93193" y="6469823"/>
            <a:ext cx="652597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ID" sz="1300" dirty="0" smtClean="0">
                <a:solidFill>
                  <a:schemeClr val="bg1"/>
                </a:solidFill>
                <a:latin typeface="Microsoft PhagsPa" panose="020B0502040204020203" pitchFamily="34" charset="0"/>
              </a:rPr>
              <a:t>KODE DOSEN : NKC  / MATA KULIAH : PROBABILITAS &amp; STATISTIKA (MUH1F3)</a:t>
            </a:r>
            <a:endParaRPr lang="en-ID" sz="1300" dirty="0">
              <a:solidFill>
                <a:schemeClr val="bg1"/>
              </a:solidFill>
              <a:latin typeface="Microsoft PhagsPa" panose="020B0502040204020203" pitchFamily="34" charset="0"/>
            </a:endParaRPr>
          </a:p>
        </p:txBody>
      </p:sp>
      <p:cxnSp>
        <p:nvCxnSpPr>
          <p:cNvPr id="8" name="Straight Connector 7"/>
          <p:cNvCxnSpPr/>
          <p:nvPr/>
        </p:nvCxnSpPr>
        <p:spPr>
          <a:xfrm flipH="1">
            <a:off x="3662778" y="1969775"/>
            <a:ext cx="4150305" cy="0"/>
          </a:xfrm>
          <a:prstGeom prst="line">
            <a:avLst/>
          </a:prstGeom>
          <a:ln w="19050">
            <a:solidFill>
              <a:schemeClr val="tx2"/>
            </a:solidFill>
            <a:prstDash val="solid"/>
            <a:headEnd type="oval" w="lg" len="med"/>
            <a:tailEnd type="oval" w="lg" len="med"/>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4595473" y="1626875"/>
            <a:ext cx="1014459" cy="685800"/>
          </a:xfrm>
          <a:prstGeom prst="rect">
            <a:avLst/>
          </a:prstGeom>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5609931" y="1626875"/>
            <a:ext cx="878629" cy="685800"/>
          </a:xfrm>
          <a:prstGeom prst="rect">
            <a:avLst/>
          </a:prstGeom>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2" name="Straight Connector 11"/>
          <p:cNvCxnSpPr/>
          <p:nvPr/>
        </p:nvCxnSpPr>
        <p:spPr>
          <a:xfrm flipH="1">
            <a:off x="259307" y="2400464"/>
            <a:ext cx="11532360" cy="43886"/>
          </a:xfrm>
          <a:prstGeom prst="line">
            <a:avLst/>
          </a:prstGeom>
          <a:ln w="57150">
            <a:solidFill>
              <a:schemeClr val="tx2"/>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595473" y="2400464"/>
            <a:ext cx="0" cy="1524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5603004" y="2388875"/>
            <a:ext cx="0" cy="1524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6488560" y="2388875"/>
            <a:ext cx="0" cy="1524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662778" y="2388875"/>
            <a:ext cx="0" cy="1524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7813082" y="2400464"/>
            <a:ext cx="0" cy="1524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8" name="TextBox 17"/>
              <p:cNvSpPr txBox="1"/>
              <p:nvPr/>
            </p:nvSpPr>
            <p:spPr>
              <a:xfrm>
                <a:off x="4044235" y="2520735"/>
                <a:ext cx="1119371" cy="646331"/>
              </a:xfrm>
              <a:prstGeom prst="rect">
                <a:avLst/>
              </a:prstGeom>
              <a:noFill/>
            </p:spPr>
            <p:txBody>
              <a:bodyPr wrap="square" rtlCol="0">
                <a:spAutoFit/>
              </a:bodyPr>
              <a:lstStyle/>
              <a:p>
                <a:pPr algn="ctr"/>
                <a:r>
                  <a:rPr lang="en-US" sz="1200" b="1" i="1" dirty="0" smtClean="0">
                    <a:solidFill>
                      <a:schemeClr val="tx2"/>
                    </a:solidFill>
                    <a:latin typeface="Georgia" pitchFamily="18" charset="0"/>
                  </a:rPr>
                  <a:t>Lower Quartile</a:t>
                </a:r>
              </a:p>
              <a:p>
                <a:pPr algn="ctr"/>
                <a14:m>
                  <m:oMathPara xmlns:m="http://schemas.openxmlformats.org/officeDocument/2006/math">
                    <m:oMathParaPr>
                      <m:jc m:val="centerGroup"/>
                    </m:oMathParaPr>
                    <m:oMath xmlns:m="http://schemas.openxmlformats.org/officeDocument/2006/math">
                      <m:sSub>
                        <m:sSubPr>
                          <m:ctrlPr>
                            <a:rPr lang="en-US" sz="1200" b="1" i="1" smtClean="0">
                              <a:solidFill>
                                <a:schemeClr val="tx2"/>
                              </a:solidFill>
                              <a:latin typeface="Cambria Math" panose="02040503050406030204" pitchFamily="18" charset="0"/>
                            </a:rPr>
                          </m:ctrlPr>
                        </m:sSubPr>
                        <m:e>
                          <m:r>
                            <a:rPr lang="en-US" sz="1200" b="1" i="1" smtClean="0">
                              <a:solidFill>
                                <a:schemeClr val="tx2"/>
                              </a:solidFill>
                              <a:latin typeface="Cambria Math"/>
                            </a:rPr>
                            <m:t>(</m:t>
                          </m:r>
                          <m:r>
                            <a:rPr lang="en-US" sz="1200" b="1" i="1" smtClean="0">
                              <a:solidFill>
                                <a:schemeClr val="tx2"/>
                              </a:solidFill>
                              <a:latin typeface="Cambria Math"/>
                            </a:rPr>
                            <m:t>𝑸</m:t>
                          </m:r>
                        </m:e>
                        <m:sub>
                          <m:r>
                            <a:rPr lang="en-US" sz="1200" b="1" i="1" smtClean="0">
                              <a:solidFill>
                                <a:schemeClr val="tx2"/>
                              </a:solidFill>
                              <a:latin typeface="Cambria Math"/>
                            </a:rPr>
                            <m:t>𝟏</m:t>
                          </m:r>
                        </m:sub>
                      </m:sSub>
                      <m:r>
                        <a:rPr lang="en-US" sz="1200" b="1" i="1" smtClean="0">
                          <a:solidFill>
                            <a:schemeClr val="tx2"/>
                          </a:solidFill>
                          <a:latin typeface="Cambria Math"/>
                        </a:rPr>
                        <m:t>)</m:t>
                      </m:r>
                    </m:oMath>
                  </m:oMathPara>
                </a14:m>
                <a:endParaRPr lang="en-US" sz="1200" b="1" i="1" dirty="0">
                  <a:solidFill>
                    <a:schemeClr val="tx2"/>
                  </a:solidFill>
                  <a:latin typeface="Georgia" pitchFamily="18" charset="0"/>
                </a:endParaRPr>
              </a:p>
            </p:txBody>
          </p:sp>
        </mc:Choice>
        <mc:Fallback xmlns="">
          <p:sp>
            <p:nvSpPr>
              <p:cNvPr id="18" name="TextBox 17"/>
              <p:cNvSpPr txBox="1">
                <a:spLocks noRot="1" noChangeAspect="1" noMove="1" noResize="1" noEditPoints="1" noAdjustHandles="1" noChangeArrowheads="1" noChangeShapeType="1" noTextEdit="1"/>
              </p:cNvSpPr>
              <p:nvPr/>
            </p:nvSpPr>
            <p:spPr>
              <a:xfrm>
                <a:off x="4044235" y="2520735"/>
                <a:ext cx="1119371" cy="646331"/>
              </a:xfrm>
              <a:prstGeom prst="rect">
                <a:avLst/>
              </a:prstGeom>
              <a:blipFill>
                <a:blip r:embed="rId4"/>
                <a:stretch>
                  <a:fillRect t="-1887" b="-3774"/>
                </a:stretch>
              </a:blipFill>
            </p:spPr>
            <p:txBody>
              <a:bodyPr/>
              <a:lstStyle/>
              <a:p>
                <a:r>
                  <a:rPr lang="en-ID">
                    <a:noFill/>
                  </a:rPr>
                  <a:t> </a:t>
                </a:r>
              </a:p>
            </p:txBody>
          </p:sp>
        </mc:Fallback>
      </mc:AlternateContent>
      <mc:AlternateContent xmlns:mc="http://schemas.openxmlformats.org/markup-compatibility/2006" xmlns:a14="http://schemas.microsoft.com/office/drawing/2010/main">
        <mc:Choice Requires="a14">
          <p:sp>
            <p:nvSpPr>
              <p:cNvPr id="19" name="TextBox 18"/>
              <p:cNvSpPr txBox="1"/>
              <p:nvPr/>
            </p:nvSpPr>
            <p:spPr>
              <a:xfrm>
                <a:off x="5945805" y="2513947"/>
                <a:ext cx="1139826" cy="646331"/>
              </a:xfrm>
              <a:prstGeom prst="rect">
                <a:avLst/>
              </a:prstGeom>
              <a:noFill/>
            </p:spPr>
            <p:txBody>
              <a:bodyPr wrap="square" rtlCol="0">
                <a:spAutoFit/>
              </a:bodyPr>
              <a:lstStyle/>
              <a:p>
                <a:pPr algn="ctr"/>
                <a:r>
                  <a:rPr lang="en-US" sz="1200" b="1" i="1" dirty="0" smtClean="0">
                    <a:solidFill>
                      <a:schemeClr val="tx2"/>
                    </a:solidFill>
                    <a:latin typeface="Georgia" pitchFamily="18" charset="0"/>
                  </a:rPr>
                  <a:t>Upper Quartile</a:t>
                </a:r>
              </a:p>
              <a:p>
                <a:pPr algn="ctr"/>
                <a14:m>
                  <m:oMathPara xmlns:m="http://schemas.openxmlformats.org/officeDocument/2006/math">
                    <m:oMathParaPr>
                      <m:jc m:val="centerGroup"/>
                    </m:oMathParaPr>
                    <m:oMath xmlns:m="http://schemas.openxmlformats.org/officeDocument/2006/math">
                      <m:sSub>
                        <m:sSubPr>
                          <m:ctrlPr>
                            <a:rPr lang="en-US" sz="1200" b="1" i="1" smtClean="0">
                              <a:solidFill>
                                <a:schemeClr val="tx2"/>
                              </a:solidFill>
                              <a:latin typeface="Cambria Math" panose="02040503050406030204" pitchFamily="18" charset="0"/>
                            </a:rPr>
                          </m:ctrlPr>
                        </m:sSubPr>
                        <m:e>
                          <m:r>
                            <a:rPr lang="en-US" sz="1200" b="1" i="1" smtClean="0">
                              <a:solidFill>
                                <a:schemeClr val="tx2"/>
                              </a:solidFill>
                              <a:latin typeface="Cambria Math"/>
                            </a:rPr>
                            <m:t>(</m:t>
                          </m:r>
                          <m:r>
                            <a:rPr lang="en-US" sz="1200" b="1" i="1" smtClean="0">
                              <a:solidFill>
                                <a:schemeClr val="tx2"/>
                              </a:solidFill>
                              <a:latin typeface="Cambria Math"/>
                            </a:rPr>
                            <m:t>𝑸</m:t>
                          </m:r>
                        </m:e>
                        <m:sub>
                          <m:r>
                            <a:rPr lang="en-US" sz="1200" b="1" i="1" smtClean="0">
                              <a:solidFill>
                                <a:schemeClr val="tx2"/>
                              </a:solidFill>
                              <a:latin typeface="Cambria Math"/>
                            </a:rPr>
                            <m:t>𝟑</m:t>
                          </m:r>
                        </m:sub>
                      </m:sSub>
                      <m:r>
                        <a:rPr lang="en-US" sz="1200" b="1" i="1" smtClean="0">
                          <a:solidFill>
                            <a:schemeClr val="tx2"/>
                          </a:solidFill>
                          <a:latin typeface="Cambria Math"/>
                        </a:rPr>
                        <m:t>)</m:t>
                      </m:r>
                    </m:oMath>
                  </m:oMathPara>
                </a14:m>
                <a:endParaRPr lang="en-US" sz="1200" b="1" i="1" dirty="0">
                  <a:solidFill>
                    <a:schemeClr val="tx2"/>
                  </a:solidFill>
                  <a:latin typeface="Georgia" pitchFamily="18" charset="0"/>
                </a:endParaRPr>
              </a:p>
            </p:txBody>
          </p:sp>
        </mc:Choice>
        <mc:Fallback xmlns="">
          <p:sp>
            <p:nvSpPr>
              <p:cNvPr id="19" name="TextBox 18"/>
              <p:cNvSpPr txBox="1">
                <a:spLocks noRot="1" noChangeAspect="1" noMove="1" noResize="1" noEditPoints="1" noAdjustHandles="1" noChangeArrowheads="1" noChangeShapeType="1" noTextEdit="1"/>
              </p:cNvSpPr>
              <p:nvPr/>
            </p:nvSpPr>
            <p:spPr>
              <a:xfrm>
                <a:off x="5945805" y="2513947"/>
                <a:ext cx="1139826" cy="646331"/>
              </a:xfrm>
              <a:prstGeom prst="rect">
                <a:avLst/>
              </a:prstGeom>
              <a:blipFill>
                <a:blip r:embed="rId5"/>
                <a:stretch>
                  <a:fillRect t="-943" b="-3774"/>
                </a:stretch>
              </a:blipFill>
            </p:spPr>
            <p:txBody>
              <a:bodyPr/>
              <a:lstStyle/>
              <a:p>
                <a:r>
                  <a:rPr lang="en-ID">
                    <a:noFill/>
                  </a:rPr>
                  <a:t> </a:t>
                </a:r>
              </a:p>
            </p:txBody>
          </p:sp>
        </mc:Fallback>
      </mc:AlternateContent>
      <mc:AlternateContent xmlns:mc="http://schemas.openxmlformats.org/markup-compatibility/2006" xmlns:a14="http://schemas.microsoft.com/office/drawing/2010/main">
        <mc:Choice Requires="a14">
          <p:sp>
            <p:nvSpPr>
              <p:cNvPr id="20" name="TextBox 19"/>
              <p:cNvSpPr txBox="1"/>
              <p:nvPr/>
            </p:nvSpPr>
            <p:spPr>
              <a:xfrm>
                <a:off x="5195809" y="2508265"/>
                <a:ext cx="832280" cy="461665"/>
              </a:xfrm>
              <a:prstGeom prst="rect">
                <a:avLst/>
              </a:prstGeom>
              <a:noFill/>
            </p:spPr>
            <p:txBody>
              <a:bodyPr wrap="none" rtlCol="0">
                <a:spAutoFit/>
              </a:bodyPr>
              <a:lstStyle/>
              <a:p>
                <a:pPr algn="ctr"/>
                <a:r>
                  <a:rPr lang="en-US" sz="1200" b="1" i="1" dirty="0" smtClean="0">
                    <a:solidFill>
                      <a:schemeClr val="tx2"/>
                    </a:solidFill>
                    <a:latin typeface="Georgia" pitchFamily="18" charset="0"/>
                  </a:rPr>
                  <a:t>Median </a:t>
                </a:r>
              </a:p>
              <a:p>
                <a:pPr algn="ctr"/>
                <a14:m>
                  <m:oMathPara xmlns:m="http://schemas.openxmlformats.org/officeDocument/2006/math">
                    <m:oMathParaPr>
                      <m:jc m:val="centerGroup"/>
                    </m:oMathParaPr>
                    <m:oMath xmlns:m="http://schemas.openxmlformats.org/officeDocument/2006/math">
                      <m:sSub>
                        <m:sSubPr>
                          <m:ctrlPr>
                            <a:rPr lang="en-US" sz="1200" b="1" i="1" smtClean="0">
                              <a:solidFill>
                                <a:schemeClr val="tx2"/>
                              </a:solidFill>
                              <a:latin typeface="Cambria Math" panose="02040503050406030204" pitchFamily="18" charset="0"/>
                            </a:rPr>
                          </m:ctrlPr>
                        </m:sSubPr>
                        <m:e>
                          <m:r>
                            <a:rPr lang="en-US" sz="1200" b="1" i="1" smtClean="0">
                              <a:solidFill>
                                <a:schemeClr val="tx2"/>
                              </a:solidFill>
                              <a:latin typeface="Cambria Math"/>
                            </a:rPr>
                            <m:t>(</m:t>
                          </m:r>
                          <m:r>
                            <a:rPr lang="en-US" sz="1200" b="1" i="1" smtClean="0">
                              <a:solidFill>
                                <a:schemeClr val="tx2"/>
                              </a:solidFill>
                              <a:latin typeface="Cambria Math"/>
                            </a:rPr>
                            <m:t>𝑸</m:t>
                          </m:r>
                        </m:e>
                        <m:sub>
                          <m:r>
                            <a:rPr lang="en-US" sz="1200" b="1" i="1" smtClean="0">
                              <a:solidFill>
                                <a:schemeClr val="tx2"/>
                              </a:solidFill>
                              <a:latin typeface="Cambria Math"/>
                            </a:rPr>
                            <m:t>𝟐</m:t>
                          </m:r>
                        </m:sub>
                      </m:sSub>
                      <m:r>
                        <a:rPr lang="en-US" sz="1200" b="1" i="1" smtClean="0">
                          <a:solidFill>
                            <a:schemeClr val="tx2"/>
                          </a:solidFill>
                          <a:latin typeface="Cambria Math"/>
                        </a:rPr>
                        <m:t>)</m:t>
                      </m:r>
                    </m:oMath>
                  </m:oMathPara>
                </a14:m>
                <a:endParaRPr lang="en-US" sz="1200" b="1" i="1" dirty="0">
                  <a:solidFill>
                    <a:schemeClr val="tx2"/>
                  </a:solidFill>
                  <a:latin typeface="Georgia" pitchFamily="18" charset="0"/>
                </a:endParaRPr>
              </a:p>
            </p:txBody>
          </p:sp>
        </mc:Choice>
        <mc:Fallback xmlns="">
          <p:sp>
            <p:nvSpPr>
              <p:cNvPr id="20" name="TextBox 19"/>
              <p:cNvSpPr txBox="1">
                <a:spLocks noRot="1" noChangeAspect="1" noMove="1" noResize="1" noEditPoints="1" noAdjustHandles="1" noChangeArrowheads="1" noChangeShapeType="1" noTextEdit="1"/>
              </p:cNvSpPr>
              <p:nvPr/>
            </p:nvSpPr>
            <p:spPr>
              <a:xfrm>
                <a:off x="5195809" y="2508265"/>
                <a:ext cx="832280" cy="461665"/>
              </a:xfrm>
              <a:prstGeom prst="rect">
                <a:avLst/>
              </a:prstGeom>
              <a:blipFill>
                <a:blip r:embed="rId6"/>
                <a:stretch>
                  <a:fillRect t="-1316" b="-5263"/>
                </a:stretch>
              </a:blipFill>
            </p:spPr>
            <p:txBody>
              <a:bodyPr/>
              <a:lstStyle/>
              <a:p>
                <a:r>
                  <a:rPr lang="en-ID">
                    <a:noFill/>
                  </a:rPr>
                  <a:t> </a:t>
                </a:r>
              </a:p>
            </p:txBody>
          </p:sp>
        </mc:Fallback>
      </mc:AlternateContent>
      <mc:AlternateContent xmlns:mc="http://schemas.openxmlformats.org/markup-compatibility/2006" xmlns:a14="http://schemas.microsoft.com/office/drawing/2010/main">
        <mc:Choice Requires="a14">
          <p:sp>
            <p:nvSpPr>
              <p:cNvPr id="21" name="TextBox 20"/>
              <p:cNvSpPr txBox="1"/>
              <p:nvPr/>
            </p:nvSpPr>
            <p:spPr>
              <a:xfrm>
                <a:off x="3087087" y="2513947"/>
                <a:ext cx="1127185" cy="646331"/>
              </a:xfrm>
              <a:prstGeom prst="rect">
                <a:avLst/>
              </a:prstGeom>
              <a:noFill/>
            </p:spPr>
            <p:txBody>
              <a:bodyPr wrap="square" rtlCol="0">
                <a:spAutoFit/>
              </a:bodyPr>
              <a:lstStyle/>
              <a:p>
                <a:pPr algn="ctr"/>
                <a:r>
                  <a:rPr lang="en-US" sz="1200" b="1" i="1" dirty="0" smtClean="0">
                    <a:solidFill>
                      <a:schemeClr val="tx2"/>
                    </a:solidFill>
                    <a:latin typeface="Georgia" pitchFamily="18" charset="0"/>
                  </a:rPr>
                  <a:t>Minimum</a:t>
                </a:r>
              </a:p>
              <a:p>
                <a:pPr algn="ctr"/>
                <a:r>
                  <a:rPr lang="en-US" sz="1200" b="1" i="1" dirty="0" smtClean="0">
                    <a:solidFill>
                      <a:schemeClr val="tx2"/>
                    </a:solidFill>
                    <a:latin typeface="Georgia" pitchFamily="18" charset="0"/>
                  </a:rPr>
                  <a:t>Value</a:t>
                </a:r>
              </a:p>
              <a:p>
                <a:pPr algn="ctr"/>
                <a14:m>
                  <m:oMathPara xmlns:m="http://schemas.openxmlformats.org/officeDocument/2006/math">
                    <m:oMathParaPr>
                      <m:jc m:val="centerGroup"/>
                    </m:oMathParaPr>
                    <m:oMath xmlns:m="http://schemas.openxmlformats.org/officeDocument/2006/math">
                      <m:sSub>
                        <m:sSubPr>
                          <m:ctrlPr>
                            <a:rPr lang="en-US" sz="1200" b="1" i="1" smtClean="0">
                              <a:solidFill>
                                <a:schemeClr val="tx2"/>
                              </a:solidFill>
                              <a:latin typeface="Cambria Math" panose="02040503050406030204" pitchFamily="18" charset="0"/>
                            </a:rPr>
                          </m:ctrlPr>
                        </m:sSubPr>
                        <m:e>
                          <m:r>
                            <a:rPr lang="en-US" sz="1200" b="1" i="1" smtClean="0">
                              <a:solidFill>
                                <a:schemeClr val="tx2"/>
                              </a:solidFill>
                              <a:latin typeface="Cambria Math"/>
                            </a:rPr>
                            <m:t>(</m:t>
                          </m:r>
                          <m:r>
                            <a:rPr lang="en-US" sz="1200" b="1" i="1" smtClean="0">
                              <a:solidFill>
                                <a:schemeClr val="tx2"/>
                              </a:solidFill>
                              <a:latin typeface="Cambria Math"/>
                            </a:rPr>
                            <m:t>𝑿</m:t>
                          </m:r>
                        </m:e>
                        <m:sub>
                          <m:r>
                            <a:rPr lang="en-US" sz="1200" b="1" i="1" smtClean="0">
                              <a:solidFill>
                                <a:schemeClr val="tx2"/>
                              </a:solidFill>
                              <a:latin typeface="Cambria Math"/>
                            </a:rPr>
                            <m:t>𝒎𝒊𝒏</m:t>
                          </m:r>
                        </m:sub>
                      </m:sSub>
                      <m:r>
                        <a:rPr lang="en-US" sz="1200" b="1" i="1" smtClean="0">
                          <a:solidFill>
                            <a:schemeClr val="tx2"/>
                          </a:solidFill>
                          <a:latin typeface="Cambria Math"/>
                        </a:rPr>
                        <m:t>)</m:t>
                      </m:r>
                    </m:oMath>
                  </m:oMathPara>
                </a14:m>
                <a:endParaRPr lang="en-US" sz="1200" b="1" i="1" dirty="0">
                  <a:solidFill>
                    <a:schemeClr val="tx2"/>
                  </a:solidFill>
                  <a:latin typeface="Georgia" pitchFamily="18" charset="0"/>
                </a:endParaRPr>
              </a:p>
            </p:txBody>
          </p:sp>
        </mc:Choice>
        <mc:Fallback xmlns="">
          <p:sp>
            <p:nvSpPr>
              <p:cNvPr id="21" name="TextBox 20"/>
              <p:cNvSpPr txBox="1">
                <a:spLocks noRot="1" noChangeAspect="1" noMove="1" noResize="1" noEditPoints="1" noAdjustHandles="1" noChangeArrowheads="1" noChangeShapeType="1" noTextEdit="1"/>
              </p:cNvSpPr>
              <p:nvPr/>
            </p:nvSpPr>
            <p:spPr>
              <a:xfrm>
                <a:off x="3087087" y="2513947"/>
                <a:ext cx="1127185" cy="646331"/>
              </a:xfrm>
              <a:prstGeom prst="rect">
                <a:avLst/>
              </a:prstGeom>
              <a:blipFill>
                <a:blip r:embed="rId7"/>
                <a:stretch>
                  <a:fillRect t="-943" b="-3774"/>
                </a:stretch>
              </a:blipFill>
            </p:spPr>
            <p:txBody>
              <a:bodyPr/>
              <a:lstStyle/>
              <a:p>
                <a:r>
                  <a:rPr lang="en-ID">
                    <a:noFill/>
                  </a:rPr>
                  <a:t> </a:t>
                </a:r>
              </a:p>
            </p:txBody>
          </p:sp>
        </mc:Fallback>
      </mc:AlternateContent>
      <mc:AlternateContent xmlns:mc="http://schemas.openxmlformats.org/markup-compatibility/2006" xmlns:a14="http://schemas.microsoft.com/office/drawing/2010/main">
        <mc:Choice Requires="a14">
          <p:sp>
            <p:nvSpPr>
              <p:cNvPr id="22" name="TextBox 21"/>
              <p:cNvSpPr txBox="1"/>
              <p:nvPr/>
            </p:nvSpPr>
            <p:spPr>
              <a:xfrm>
                <a:off x="7335176" y="2527351"/>
                <a:ext cx="1003801" cy="646331"/>
              </a:xfrm>
              <a:prstGeom prst="rect">
                <a:avLst/>
              </a:prstGeom>
              <a:noFill/>
            </p:spPr>
            <p:txBody>
              <a:bodyPr wrap="none" rtlCol="0">
                <a:spAutoFit/>
              </a:bodyPr>
              <a:lstStyle/>
              <a:p>
                <a:pPr algn="ctr"/>
                <a:r>
                  <a:rPr lang="en-US" sz="1200" b="1" i="1" dirty="0" smtClean="0">
                    <a:solidFill>
                      <a:schemeClr val="tx2"/>
                    </a:solidFill>
                    <a:latin typeface="Georgia" pitchFamily="18" charset="0"/>
                  </a:rPr>
                  <a:t>Maximum</a:t>
                </a:r>
              </a:p>
              <a:p>
                <a:pPr algn="ctr"/>
                <a:r>
                  <a:rPr lang="en-US" sz="1200" b="1" i="1" dirty="0" smtClean="0">
                    <a:solidFill>
                      <a:schemeClr val="tx2"/>
                    </a:solidFill>
                    <a:latin typeface="Georgia" pitchFamily="18" charset="0"/>
                  </a:rPr>
                  <a:t>Value</a:t>
                </a:r>
              </a:p>
              <a:p>
                <a:pPr algn="ctr"/>
                <a14:m>
                  <m:oMathPara xmlns:m="http://schemas.openxmlformats.org/officeDocument/2006/math">
                    <m:oMathParaPr>
                      <m:jc m:val="centerGroup"/>
                    </m:oMathParaPr>
                    <m:oMath xmlns:m="http://schemas.openxmlformats.org/officeDocument/2006/math">
                      <m:sSub>
                        <m:sSubPr>
                          <m:ctrlPr>
                            <a:rPr lang="en-US" sz="1200" b="1" i="1" smtClean="0">
                              <a:solidFill>
                                <a:schemeClr val="tx2"/>
                              </a:solidFill>
                              <a:latin typeface="Cambria Math" panose="02040503050406030204" pitchFamily="18" charset="0"/>
                            </a:rPr>
                          </m:ctrlPr>
                        </m:sSubPr>
                        <m:e>
                          <m:r>
                            <a:rPr lang="en-US" sz="1200" b="1" i="1" smtClean="0">
                              <a:solidFill>
                                <a:schemeClr val="tx2"/>
                              </a:solidFill>
                              <a:latin typeface="Cambria Math"/>
                            </a:rPr>
                            <m:t>(</m:t>
                          </m:r>
                          <m:r>
                            <a:rPr lang="en-US" sz="1200" b="1" i="1" smtClean="0">
                              <a:solidFill>
                                <a:schemeClr val="tx2"/>
                              </a:solidFill>
                              <a:latin typeface="Cambria Math"/>
                            </a:rPr>
                            <m:t>𝑿</m:t>
                          </m:r>
                        </m:e>
                        <m:sub>
                          <m:r>
                            <a:rPr lang="en-US" sz="1200" b="1" i="1" smtClean="0">
                              <a:solidFill>
                                <a:schemeClr val="tx2"/>
                              </a:solidFill>
                              <a:latin typeface="Cambria Math"/>
                            </a:rPr>
                            <m:t>𝒎𝒂𝒙</m:t>
                          </m:r>
                        </m:sub>
                      </m:sSub>
                      <m:r>
                        <a:rPr lang="en-US" sz="1200" b="1" i="1" smtClean="0">
                          <a:solidFill>
                            <a:schemeClr val="tx2"/>
                          </a:solidFill>
                          <a:latin typeface="Cambria Math"/>
                        </a:rPr>
                        <m:t>)</m:t>
                      </m:r>
                    </m:oMath>
                  </m:oMathPara>
                </a14:m>
                <a:endParaRPr lang="en-US" sz="1200" b="1" i="1" dirty="0">
                  <a:solidFill>
                    <a:schemeClr val="tx2"/>
                  </a:solidFill>
                  <a:latin typeface="Georgia" pitchFamily="18" charset="0"/>
                </a:endParaRPr>
              </a:p>
            </p:txBody>
          </p:sp>
        </mc:Choice>
        <mc:Fallback xmlns="">
          <p:sp>
            <p:nvSpPr>
              <p:cNvPr id="22" name="TextBox 21"/>
              <p:cNvSpPr txBox="1">
                <a:spLocks noRot="1" noChangeAspect="1" noMove="1" noResize="1" noEditPoints="1" noAdjustHandles="1" noChangeArrowheads="1" noChangeShapeType="1" noTextEdit="1"/>
              </p:cNvSpPr>
              <p:nvPr/>
            </p:nvSpPr>
            <p:spPr>
              <a:xfrm>
                <a:off x="7335176" y="2527351"/>
                <a:ext cx="1003801" cy="646331"/>
              </a:xfrm>
              <a:prstGeom prst="rect">
                <a:avLst/>
              </a:prstGeom>
              <a:blipFill>
                <a:blip r:embed="rId8"/>
                <a:stretch>
                  <a:fillRect t="-1887" b="-3774"/>
                </a:stretch>
              </a:blipFill>
            </p:spPr>
            <p:txBody>
              <a:bodyPr/>
              <a:lstStyle/>
              <a:p>
                <a:r>
                  <a:rPr lang="en-ID">
                    <a:noFill/>
                  </a:rPr>
                  <a:t> </a:t>
                </a:r>
              </a:p>
            </p:txBody>
          </p:sp>
        </mc:Fallback>
      </mc:AlternateContent>
      <p:cxnSp>
        <p:nvCxnSpPr>
          <p:cNvPr id="25" name="Straight Arrow Connector 24"/>
          <p:cNvCxnSpPr/>
          <p:nvPr/>
        </p:nvCxnSpPr>
        <p:spPr>
          <a:xfrm>
            <a:off x="4603920" y="3352405"/>
            <a:ext cx="1859569" cy="8914"/>
          </a:xfrm>
          <a:prstGeom prst="straightConnector1">
            <a:avLst/>
          </a:prstGeom>
          <a:ln w="38100">
            <a:solidFill>
              <a:srgbClr val="C00000"/>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4622269" y="3239510"/>
            <a:ext cx="0" cy="23349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6462804" y="3254769"/>
            <a:ext cx="0" cy="23349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8" name="TextBox 27"/>
              <p:cNvSpPr txBox="1"/>
              <p:nvPr/>
            </p:nvSpPr>
            <p:spPr>
              <a:xfrm>
                <a:off x="3971497" y="3488484"/>
                <a:ext cx="3165375" cy="335605"/>
              </a:xfrm>
              <a:prstGeom prst="rect">
                <a:avLst/>
              </a:prstGeom>
              <a:noFill/>
            </p:spPr>
            <p:txBody>
              <a:bodyPr wrap="square" rtlCol="0">
                <a:spAutoFit/>
              </a:bodyPr>
              <a:lstStyle/>
              <a:p>
                <a:pPr marL="115888" indent="-115888" algn="ctr">
                  <a:lnSpc>
                    <a:spcPct val="150000"/>
                  </a:lnSpc>
                </a:pPr>
                <a:r>
                  <a:rPr lang="en-US" sz="1200" b="1" dirty="0" smtClean="0">
                    <a:solidFill>
                      <a:srgbClr val="C00000"/>
                    </a:solidFill>
                    <a:latin typeface="Georgia" pitchFamily="18" charset="0"/>
                  </a:rPr>
                  <a:t>Interquartile Range </a:t>
                </a:r>
                <a:r>
                  <a:rPr lang="en-US" sz="1200" b="1" dirty="0" smtClean="0">
                    <a:solidFill>
                      <a:srgbClr val="C00000"/>
                    </a:solidFill>
                    <a:latin typeface="Georgia" pitchFamily="18" charset="0"/>
                    <a:sym typeface="Wingdings" pitchFamily="2" charset="2"/>
                  </a:rPr>
                  <a:t> IQR</a:t>
                </a:r>
                <a:r>
                  <a:rPr lang="en-US" sz="1200" b="1" dirty="0">
                    <a:solidFill>
                      <a:srgbClr val="C00000"/>
                    </a:solidFill>
                    <a:latin typeface="Georgia" pitchFamily="18" charset="0"/>
                    <a:sym typeface="Wingdings" pitchFamily="2" charset="2"/>
                  </a:rPr>
                  <a:t> </a:t>
                </a:r>
                <a:r>
                  <a:rPr lang="en-US" sz="1200" b="1" dirty="0" smtClean="0">
                    <a:solidFill>
                      <a:srgbClr val="C00000"/>
                    </a:solidFill>
                    <a:latin typeface="Georgia" pitchFamily="18" charset="0"/>
                    <a:sym typeface="Wingdings" pitchFamily="2" charset="2"/>
                  </a:rPr>
                  <a:t>= </a:t>
                </a:r>
                <a14:m>
                  <m:oMath xmlns:m="http://schemas.openxmlformats.org/officeDocument/2006/math">
                    <m:sSub>
                      <m:sSubPr>
                        <m:ctrlPr>
                          <a:rPr lang="en-US" sz="1200" b="1" i="1" smtClean="0">
                            <a:solidFill>
                              <a:srgbClr val="C00000"/>
                            </a:solidFill>
                            <a:latin typeface="Cambria Math" panose="02040503050406030204" pitchFamily="18" charset="0"/>
                          </a:rPr>
                        </m:ctrlPr>
                      </m:sSubPr>
                      <m:e>
                        <m:r>
                          <a:rPr lang="en-US" sz="1200" b="1" i="0" smtClean="0">
                            <a:solidFill>
                              <a:srgbClr val="C00000"/>
                            </a:solidFill>
                            <a:latin typeface="Cambria Math"/>
                          </a:rPr>
                          <m:t>𝐐</m:t>
                        </m:r>
                      </m:e>
                      <m:sub>
                        <m:r>
                          <a:rPr lang="en-US" sz="1200" b="1" i="0" smtClean="0">
                            <a:solidFill>
                              <a:srgbClr val="C00000"/>
                            </a:solidFill>
                            <a:latin typeface="Cambria Math"/>
                          </a:rPr>
                          <m:t>𝟑</m:t>
                        </m:r>
                      </m:sub>
                    </m:sSub>
                    <m:r>
                      <a:rPr lang="en-US" sz="1200" b="1" i="0" smtClean="0">
                        <a:solidFill>
                          <a:srgbClr val="C00000"/>
                        </a:solidFill>
                        <a:latin typeface="Cambria Math"/>
                      </a:rPr>
                      <m:t>−</m:t>
                    </m:r>
                    <m:sSub>
                      <m:sSubPr>
                        <m:ctrlPr>
                          <a:rPr lang="en-US" sz="1200" b="1" i="1" smtClean="0">
                            <a:solidFill>
                              <a:srgbClr val="C00000"/>
                            </a:solidFill>
                            <a:latin typeface="Cambria Math" panose="02040503050406030204" pitchFamily="18" charset="0"/>
                          </a:rPr>
                        </m:ctrlPr>
                      </m:sSubPr>
                      <m:e>
                        <m:r>
                          <a:rPr lang="en-US" sz="1200" b="1" i="0" smtClean="0">
                            <a:solidFill>
                              <a:srgbClr val="C00000"/>
                            </a:solidFill>
                            <a:latin typeface="Cambria Math"/>
                          </a:rPr>
                          <m:t>𝐐</m:t>
                        </m:r>
                      </m:e>
                      <m:sub>
                        <m:r>
                          <a:rPr lang="en-US" sz="1200" b="1" i="0" smtClean="0">
                            <a:solidFill>
                              <a:srgbClr val="C00000"/>
                            </a:solidFill>
                            <a:latin typeface="Cambria Math"/>
                          </a:rPr>
                          <m:t>𝟏</m:t>
                        </m:r>
                      </m:sub>
                    </m:sSub>
                  </m:oMath>
                </a14:m>
                <a:endParaRPr lang="en-US" sz="1200" b="1" dirty="0">
                  <a:solidFill>
                    <a:srgbClr val="C00000"/>
                  </a:solidFill>
                  <a:latin typeface="Georgia" pitchFamily="18" charset="0"/>
                </a:endParaRPr>
              </a:p>
            </p:txBody>
          </p:sp>
        </mc:Choice>
        <mc:Fallback xmlns="">
          <p:sp>
            <p:nvSpPr>
              <p:cNvPr id="28" name="TextBox 27"/>
              <p:cNvSpPr txBox="1">
                <a:spLocks noRot="1" noChangeAspect="1" noMove="1" noResize="1" noEditPoints="1" noAdjustHandles="1" noChangeArrowheads="1" noChangeShapeType="1" noTextEdit="1"/>
              </p:cNvSpPr>
              <p:nvPr/>
            </p:nvSpPr>
            <p:spPr>
              <a:xfrm>
                <a:off x="3971497" y="3488484"/>
                <a:ext cx="3165375" cy="335605"/>
              </a:xfrm>
              <a:prstGeom prst="rect">
                <a:avLst/>
              </a:prstGeom>
              <a:blipFill>
                <a:blip r:embed="rId9"/>
                <a:stretch>
                  <a:fillRect b="-14545"/>
                </a:stretch>
              </a:blipFill>
            </p:spPr>
            <p:txBody>
              <a:bodyPr/>
              <a:lstStyle/>
              <a:p>
                <a:r>
                  <a:rPr lang="en-ID">
                    <a:noFill/>
                  </a:rPr>
                  <a:t> </a:t>
                </a:r>
              </a:p>
            </p:txBody>
          </p:sp>
        </mc:Fallback>
      </mc:AlternateContent>
      <p:cxnSp>
        <p:nvCxnSpPr>
          <p:cNvPr id="29" name="Straight Connector 28"/>
          <p:cNvCxnSpPr/>
          <p:nvPr/>
        </p:nvCxnSpPr>
        <p:spPr>
          <a:xfrm>
            <a:off x="3044866" y="1752773"/>
            <a:ext cx="17649" cy="1343223"/>
          </a:xfrm>
          <a:prstGeom prst="line">
            <a:avLst/>
          </a:prstGeom>
          <a:ln w="38100">
            <a:solidFill>
              <a:srgbClr val="C00000"/>
            </a:solidFill>
            <a:prstDash val="sysDash"/>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H="1">
            <a:off x="1374749" y="1431285"/>
            <a:ext cx="13791" cy="1625072"/>
          </a:xfrm>
          <a:prstGeom prst="line">
            <a:avLst/>
          </a:prstGeom>
          <a:ln w="38100">
            <a:solidFill>
              <a:srgbClr val="C00000"/>
            </a:solidFill>
            <a:prstDash val="sysDash"/>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H="1">
            <a:off x="10307727" y="1398275"/>
            <a:ext cx="5166" cy="1719131"/>
          </a:xfrm>
          <a:prstGeom prst="line">
            <a:avLst/>
          </a:prstGeom>
          <a:ln w="38100">
            <a:solidFill>
              <a:srgbClr val="C00000"/>
            </a:solidFill>
            <a:prstDash val="sys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H="1">
            <a:off x="8565361" y="1724736"/>
            <a:ext cx="5166" cy="1414330"/>
          </a:xfrm>
          <a:prstGeom prst="line">
            <a:avLst/>
          </a:prstGeom>
          <a:ln w="38100">
            <a:solidFill>
              <a:srgbClr val="C00000"/>
            </a:solidFill>
            <a:prstDash val="sysDash"/>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2342842" y="3109905"/>
            <a:ext cx="1398139" cy="523220"/>
          </a:xfrm>
          <a:prstGeom prst="rect">
            <a:avLst/>
          </a:prstGeom>
          <a:noFill/>
        </p:spPr>
        <p:txBody>
          <a:bodyPr wrap="none" rtlCol="0">
            <a:spAutoFit/>
          </a:bodyPr>
          <a:lstStyle/>
          <a:p>
            <a:pPr algn="ctr"/>
            <a:r>
              <a:rPr lang="en-US" sz="1400" b="1" i="1" dirty="0" smtClean="0">
                <a:solidFill>
                  <a:schemeClr val="tx2"/>
                </a:solidFill>
                <a:latin typeface="Georgia" pitchFamily="18" charset="0"/>
              </a:rPr>
              <a:t>Lower Inner </a:t>
            </a:r>
          </a:p>
          <a:p>
            <a:pPr algn="ctr"/>
            <a:r>
              <a:rPr lang="en-US" sz="1400" b="1" i="1" dirty="0" smtClean="0">
                <a:solidFill>
                  <a:schemeClr val="tx2"/>
                </a:solidFill>
                <a:latin typeface="Georgia" pitchFamily="18" charset="0"/>
              </a:rPr>
              <a:t>Fences (LIF)</a:t>
            </a:r>
            <a:endParaRPr lang="en-US" sz="1400" b="1" i="1" dirty="0">
              <a:solidFill>
                <a:schemeClr val="tx2"/>
              </a:solidFill>
              <a:latin typeface="Georgia" pitchFamily="18" charset="0"/>
            </a:endParaRPr>
          </a:p>
        </p:txBody>
      </p:sp>
      <mc:AlternateContent xmlns:mc="http://schemas.openxmlformats.org/markup-compatibility/2006" xmlns:a14="http://schemas.microsoft.com/office/drawing/2010/main">
        <mc:Choice Requires="a14">
          <p:sp>
            <p:nvSpPr>
              <p:cNvPr id="34" name="TextBox 33"/>
              <p:cNvSpPr txBox="1"/>
              <p:nvPr/>
            </p:nvSpPr>
            <p:spPr>
              <a:xfrm>
                <a:off x="460375" y="3090795"/>
                <a:ext cx="1561164" cy="523220"/>
              </a:xfrm>
              <a:prstGeom prst="rect">
                <a:avLst/>
              </a:prstGeom>
              <a:noFill/>
            </p:spPr>
            <p:txBody>
              <a:bodyPr wrap="square" rtlCol="0">
                <a:spAutoFit/>
              </a:bodyPr>
              <a:lstStyle/>
              <a:p>
                <a:pPr algn="ctr"/>
                <a:r>
                  <a:rPr lang="en-US" sz="1400" b="1" i="1" dirty="0" smtClean="0">
                    <a:solidFill>
                      <a:schemeClr val="tx2"/>
                    </a:solidFill>
                    <a:latin typeface="Georgia" pitchFamily="18" charset="0"/>
                  </a:rPr>
                  <a:t>Lower Outer </a:t>
                </a:r>
              </a:p>
              <a:p>
                <a:pPr algn="ctr"/>
                <a:r>
                  <a:rPr lang="en-US" sz="1400" b="1" i="1" dirty="0" smtClean="0">
                    <a:solidFill>
                      <a:schemeClr val="tx2"/>
                    </a:solidFill>
                    <a:latin typeface="Georgia" pitchFamily="18" charset="0"/>
                  </a:rPr>
                  <a:t>Fences </a:t>
                </a:r>
                <a14:m>
                  <m:oMath xmlns:m="http://schemas.openxmlformats.org/officeDocument/2006/math">
                    <m:r>
                      <m:rPr>
                        <m:nor/>
                      </m:rPr>
                      <a:rPr lang="en-US" sz="1400" b="1" dirty="0" smtClean="0">
                        <a:solidFill>
                          <a:schemeClr val="tx2"/>
                        </a:solidFill>
                        <a:latin typeface="Georgia" pitchFamily="18" charset="0"/>
                      </a:rPr>
                      <m:t>(</m:t>
                    </m:r>
                    <m:r>
                      <m:rPr>
                        <m:nor/>
                      </m:rPr>
                      <a:rPr lang="en-US" sz="1400" b="1" i="1" dirty="0" smtClean="0">
                        <a:solidFill>
                          <a:schemeClr val="tx2"/>
                        </a:solidFill>
                        <a:latin typeface="Georgia" pitchFamily="18" charset="0"/>
                      </a:rPr>
                      <m:t>LOF</m:t>
                    </m:r>
                    <m:r>
                      <a:rPr lang="en-US" sz="1400" b="1" i="1" smtClean="0">
                        <a:solidFill>
                          <a:schemeClr val="tx2"/>
                        </a:solidFill>
                        <a:latin typeface="Cambria Math"/>
                      </a:rPr>
                      <m:t>)</m:t>
                    </m:r>
                  </m:oMath>
                </a14:m>
                <a:endParaRPr lang="en-US" sz="1400" b="1" i="1" dirty="0">
                  <a:solidFill>
                    <a:schemeClr val="tx2"/>
                  </a:solidFill>
                  <a:latin typeface="Georgia" pitchFamily="18" charset="0"/>
                </a:endParaRPr>
              </a:p>
            </p:txBody>
          </p:sp>
        </mc:Choice>
        <mc:Fallback xmlns="">
          <p:sp>
            <p:nvSpPr>
              <p:cNvPr id="34" name="TextBox 33"/>
              <p:cNvSpPr txBox="1">
                <a:spLocks noRot="1" noChangeAspect="1" noMove="1" noResize="1" noEditPoints="1" noAdjustHandles="1" noChangeArrowheads="1" noChangeShapeType="1" noTextEdit="1"/>
              </p:cNvSpPr>
              <p:nvPr/>
            </p:nvSpPr>
            <p:spPr>
              <a:xfrm>
                <a:off x="460375" y="3090795"/>
                <a:ext cx="1561164" cy="523220"/>
              </a:xfrm>
              <a:prstGeom prst="rect">
                <a:avLst/>
              </a:prstGeom>
              <a:blipFill>
                <a:blip r:embed="rId10"/>
                <a:stretch>
                  <a:fillRect t="-3488" b="-10465"/>
                </a:stretch>
              </a:blipFill>
            </p:spPr>
            <p:txBody>
              <a:bodyPr/>
              <a:lstStyle/>
              <a:p>
                <a:r>
                  <a:rPr lang="en-ID">
                    <a:noFill/>
                  </a:rPr>
                  <a:t> </a:t>
                </a:r>
              </a:p>
            </p:txBody>
          </p:sp>
        </mc:Fallback>
      </mc:AlternateContent>
      <mc:AlternateContent xmlns:mc="http://schemas.openxmlformats.org/markup-compatibility/2006" xmlns:a14="http://schemas.microsoft.com/office/drawing/2010/main">
        <mc:Choice Requires="a14">
          <p:sp>
            <p:nvSpPr>
              <p:cNvPr id="35" name="TextBox 34"/>
              <p:cNvSpPr txBox="1"/>
              <p:nvPr/>
            </p:nvSpPr>
            <p:spPr>
              <a:xfrm>
                <a:off x="9779492" y="3180643"/>
                <a:ext cx="1406131" cy="523220"/>
              </a:xfrm>
              <a:prstGeom prst="rect">
                <a:avLst/>
              </a:prstGeom>
              <a:noFill/>
            </p:spPr>
            <p:txBody>
              <a:bodyPr wrap="square" rtlCol="0">
                <a:spAutoFit/>
              </a:bodyPr>
              <a:lstStyle/>
              <a:p>
                <a:pPr algn="ctr"/>
                <a:r>
                  <a:rPr lang="en-US" sz="1400" b="1" i="1" dirty="0" smtClean="0">
                    <a:solidFill>
                      <a:schemeClr val="tx2"/>
                    </a:solidFill>
                    <a:latin typeface="Georgia" pitchFamily="18" charset="0"/>
                  </a:rPr>
                  <a:t>Upper Outer </a:t>
                </a:r>
              </a:p>
              <a:p>
                <a:pPr algn="ctr"/>
                <a:r>
                  <a:rPr lang="en-US" sz="1400" b="1" i="1" dirty="0" smtClean="0">
                    <a:solidFill>
                      <a:schemeClr val="tx2"/>
                    </a:solidFill>
                    <a:latin typeface="Georgia" pitchFamily="18" charset="0"/>
                  </a:rPr>
                  <a:t>Fences </a:t>
                </a:r>
                <a14:m>
                  <m:oMath xmlns:m="http://schemas.openxmlformats.org/officeDocument/2006/math">
                    <m:r>
                      <m:rPr>
                        <m:nor/>
                      </m:rPr>
                      <a:rPr lang="en-US" sz="1400" b="1" dirty="0" smtClean="0">
                        <a:solidFill>
                          <a:schemeClr val="tx2"/>
                        </a:solidFill>
                      </a:rPr>
                      <m:t>(</m:t>
                    </m:r>
                    <m:r>
                      <m:rPr>
                        <m:nor/>
                      </m:rPr>
                      <a:rPr lang="en-US" sz="1400" b="1" i="1" dirty="0" smtClean="0">
                        <a:solidFill>
                          <a:schemeClr val="tx2"/>
                        </a:solidFill>
                        <a:latin typeface="Georgia" pitchFamily="18" charset="0"/>
                      </a:rPr>
                      <m:t>UOF</m:t>
                    </m:r>
                    <m:r>
                      <a:rPr lang="en-US" sz="1400" b="1" i="1" smtClean="0">
                        <a:solidFill>
                          <a:schemeClr val="tx2"/>
                        </a:solidFill>
                        <a:latin typeface="Cambria Math"/>
                      </a:rPr>
                      <m:t>)</m:t>
                    </m:r>
                  </m:oMath>
                </a14:m>
                <a:endParaRPr lang="en-US" sz="1400" b="1" i="1" dirty="0">
                  <a:solidFill>
                    <a:schemeClr val="tx2"/>
                  </a:solidFill>
                  <a:latin typeface="Georgia" pitchFamily="18" charset="0"/>
                </a:endParaRPr>
              </a:p>
            </p:txBody>
          </p:sp>
        </mc:Choice>
        <mc:Fallback xmlns="">
          <p:sp>
            <p:nvSpPr>
              <p:cNvPr id="35" name="TextBox 34"/>
              <p:cNvSpPr txBox="1">
                <a:spLocks noRot="1" noChangeAspect="1" noMove="1" noResize="1" noEditPoints="1" noAdjustHandles="1" noChangeArrowheads="1" noChangeShapeType="1" noTextEdit="1"/>
              </p:cNvSpPr>
              <p:nvPr/>
            </p:nvSpPr>
            <p:spPr>
              <a:xfrm>
                <a:off x="9779492" y="3180643"/>
                <a:ext cx="1406131" cy="523220"/>
              </a:xfrm>
              <a:prstGeom prst="rect">
                <a:avLst/>
              </a:prstGeom>
              <a:blipFill>
                <a:blip r:embed="rId11"/>
                <a:stretch>
                  <a:fillRect l="-866" t="-3488" r="-2165" b="-9302"/>
                </a:stretch>
              </a:blipFill>
            </p:spPr>
            <p:txBody>
              <a:bodyPr/>
              <a:lstStyle/>
              <a:p>
                <a:r>
                  <a:rPr lang="en-ID">
                    <a:noFill/>
                  </a:rPr>
                  <a:t> </a:t>
                </a:r>
              </a:p>
            </p:txBody>
          </p:sp>
        </mc:Fallback>
      </mc:AlternateContent>
      <mc:AlternateContent xmlns:mc="http://schemas.openxmlformats.org/markup-compatibility/2006" xmlns:a14="http://schemas.microsoft.com/office/drawing/2010/main">
        <mc:Choice Requires="a14">
          <p:sp>
            <p:nvSpPr>
              <p:cNvPr id="36" name="TextBox 35"/>
              <p:cNvSpPr txBox="1"/>
              <p:nvPr/>
            </p:nvSpPr>
            <p:spPr>
              <a:xfrm>
                <a:off x="7889708" y="3180643"/>
                <a:ext cx="1378903" cy="523220"/>
              </a:xfrm>
              <a:prstGeom prst="rect">
                <a:avLst/>
              </a:prstGeom>
              <a:noFill/>
            </p:spPr>
            <p:txBody>
              <a:bodyPr wrap="none" rtlCol="0">
                <a:spAutoFit/>
              </a:bodyPr>
              <a:lstStyle/>
              <a:p>
                <a:pPr algn="ctr"/>
                <a:r>
                  <a:rPr lang="en-US" sz="1400" b="1" i="1" dirty="0" smtClean="0">
                    <a:solidFill>
                      <a:schemeClr val="tx2"/>
                    </a:solidFill>
                    <a:latin typeface="Georgia" pitchFamily="18" charset="0"/>
                  </a:rPr>
                  <a:t>Upper Inner </a:t>
                </a:r>
              </a:p>
              <a:p>
                <a:pPr algn="ctr"/>
                <a:r>
                  <a:rPr lang="en-US" sz="1400" b="1" i="1" dirty="0" smtClean="0">
                    <a:solidFill>
                      <a:schemeClr val="tx2"/>
                    </a:solidFill>
                    <a:latin typeface="Georgia" pitchFamily="18" charset="0"/>
                  </a:rPr>
                  <a:t>Fences </a:t>
                </a:r>
                <a:r>
                  <a:rPr lang="en-US" sz="1400" b="1" dirty="0" smtClean="0">
                    <a:solidFill>
                      <a:schemeClr val="tx2"/>
                    </a:solidFill>
                  </a:rPr>
                  <a:t>(</a:t>
                </a:r>
                <a:r>
                  <a:rPr lang="en-US" sz="1400" b="1" i="1" dirty="0" smtClean="0">
                    <a:solidFill>
                      <a:schemeClr val="tx2"/>
                    </a:solidFill>
                    <a:latin typeface="Georgia" pitchFamily="18" charset="0"/>
                  </a:rPr>
                  <a:t>UIF</a:t>
                </a:r>
                <a14:m>
                  <m:oMath xmlns:m="http://schemas.openxmlformats.org/officeDocument/2006/math">
                    <m:r>
                      <a:rPr lang="en-US" sz="1400" b="1" i="1" smtClean="0">
                        <a:solidFill>
                          <a:schemeClr val="tx2"/>
                        </a:solidFill>
                        <a:latin typeface="Cambria Math"/>
                      </a:rPr>
                      <m:t>)</m:t>
                    </m:r>
                  </m:oMath>
                </a14:m>
                <a:endParaRPr lang="en-US" sz="1400" b="1" i="1" dirty="0">
                  <a:solidFill>
                    <a:schemeClr val="tx2"/>
                  </a:solidFill>
                  <a:latin typeface="Georgia" pitchFamily="18" charset="0"/>
                </a:endParaRPr>
              </a:p>
            </p:txBody>
          </p:sp>
        </mc:Choice>
        <mc:Fallback xmlns="">
          <p:sp>
            <p:nvSpPr>
              <p:cNvPr id="36" name="TextBox 35"/>
              <p:cNvSpPr txBox="1">
                <a:spLocks noRot="1" noChangeAspect="1" noMove="1" noResize="1" noEditPoints="1" noAdjustHandles="1" noChangeArrowheads="1" noChangeShapeType="1" noTextEdit="1"/>
              </p:cNvSpPr>
              <p:nvPr/>
            </p:nvSpPr>
            <p:spPr>
              <a:xfrm>
                <a:off x="7889708" y="3180643"/>
                <a:ext cx="1378903" cy="523220"/>
              </a:xfrm>
              <a:prstGeom prst="rect">
                <a:avLst/>
              </a:prstGeom>
              <a:blipFill>
                <a:blip r:embed="rId12"/>
                <a:stretch>
                  <a:fillRect l="-885" t="-3488" r="-885" b="-11628"/>
                </a:stretch>
              </a:blipFill>
            </p:spPr>
            <p:txBody>
              <a:bodyPr/>
              <a:lstStyle/>
              <a:p>
                <a:r>
                  <a:rPr lang="en-ID">
                    <a:noFill/>
                  </a:rPr>
                  <a:t> </a:t>
                </a:r>
              </a:p>
            </p:txBody>
          </p:sp>
        </mc:Fallback>
      </mc:AlternateContent>
      <mc:AlternateContent xmlns:mc="http://schemas.openxmlformats.org/markup-compatibility/2006" xmlns:a14="http://schemas.microsoft.com/office/drawing/2010/main">
        <mc:Choice Requires="a14">
          <p:sp>
            <p:nvSpPr>
              <p:cNvPr id="37" name="TextBox 36"/>
              <p:cNvSpPr txBox="1"/>
              <p:nvPr/>
            </p:nvSpPr>
            <p:spPr>
              <a:xfrm>
                <a:off x="7499813" y="1456854"/>
                <a:ext cx="2253053" cy="338554"/>
              </a:xfrm>
              <a:prstGeom prst="rect">
                <a:avLst/>
              </a:prstGeom>
              <a:noFill/>
            </p:spPr>
            <p:txBody>
              <a:bodyPr wrap="none" rtlCol="0">
                <a:spAutoFit/>
              </a:bodyPr>
              <a:lstStyle/>
              <a:p>
                <a:pPr algn="ctr"/>
                <a14:m>
                  <m:oMath xmlns:m="http://schemas.openxmlformats.org/officeDocument/2006/math">
                    <m:r>
                      <a:rPr lang="en-US" sz="1600" b="1" i="1" smtClean="0">
                        <a:latin typeface="Cambria Math"/>
                      </a:rPr>
                      <m:t>𝑼𝑰𝑭</m:t>
                    </m:r>
                    <m:r>
                      <a:rPr lang="en-US" sz="1600" b="1" i="1" smtClean="0">
                        <a:latin typeface="Cambria Math"/>
                      </a:rPr>
                      <m:t>=</m:t>
                    </m:r>
                    <m:sSub>
                      <m:sSubPr>
                        <m:ctrlPr>
                          <a:rPr lang="en-US" sz="1600" b="1" i="1" smtClean="0">
                            <a:latin typeface="Cambria Math" panose="02040503050406030204" pitchFamily="18" charset="0"/>
                          </a:rPr>
                        </m:ctrlPr>
                      </m:sSubPr>
                      <m:e>
                        <m:r>
                          <a:rPr lang="en-US" sz="1600" b="1" i="1" smtClean="0">
                            <a:latin typeface="Cambria Math"/>
                          </a:rPr>
                          <m:t>𝑸</m:t>
                        </m:r>
                      </m:e>
                      <m:sub>
                        <m:r>
                          <a:rPr lang="en-US" sz="1600" b="1" i="1" smtClean="0">
                            <a:latin typeface="Cambria Math"/>
                          </a:rPr>
                          <m:t>𝟑</m:t>
                        </m:r>
                      </m:sub>
                    </m:sSub>
                    <m:r>
                      <a:rPr lang="en-US" sz="1600" b="1" i="1" smtClean="0">
                        <a:latin typeface="Cambria Math"/>
                      </a:rPr>
                      <m:t>+</m:t>
                    </m:r>
                    <m:r>
                      <a:rPr lang="en-US" sz="1600" b="1" i="1" smtClean="0">
                        <a:latin typeface="Cambria Math"/>
                      </a:rPr>
                      <m:t>𝑶𝒏𝒆</m:t>
                    </m:r>
                    <m:r>
                      <a:rPr lang="en-US" sz="1600" b="1" i="1" smtClean="0">
                        <a:latin typeface="Cambria Math"/>
                      </a:rPr>
                      <m:t> </m:t>
                    </m:r>
                    <m:r>
                      <a:rPr lang="en-US" sz="1600" b="1" i="1" smtClean="0">
                        <a:latin typeface="Cambria Math"/>
                      </a:rPr>
                      <m:t>𝑺𝒕𝒆𝒑</m:t>
                    </m:r>
                  </m:oMath>
                </a14:m>
                <a:r>
                  <a:rPr lang="en-US" sz="1600" b="1" i="1" dirty="0" smtClean="0">
                    <a:latin typeface="Georgia" pitchFamily="18" charset="0"/>
                  </a:rPr>
                  <a:t> </a:t>
                </a:r>
                <a:endParaRPr lang="en-US" sz="1600" b="1" i="1" dirty="0">
                  <a:latin typeface="Georgia" pitchFamily="18" charset="0"/>
                </a:endParaRPr>
              </a:p>
            </p:txBody>
          </p:sp>
        </mc:Choice>
        <mc:Fallback xmlns="">
          <p:sp>
            <p:nvSpPr>
              <p:cNvPr id="37" name="TextBox 36"/>
              <p:cNvSpPr txBox="1">
                <a:spLocks noRot="1" noChangeAspect="1" noMove="1" noResize="1" noEditPoints="1" noAdjustHandles="1" noChangeArrowheads="1" noChangeShapeType="1" noTextEdit="1"/>
              </p:cNvSpPr>
              <p:nvPr/>
            </p:nvSpPr>
            <p:spPr>
              <a:xfrm>
                <a:off x="7499813" y="1456854"/>
                <a:ext cx="2253053" cy="338554"/>
              </a:xfrm>
              <a:prstGeom prst="rect">
                <a:avLst/>
              </a:prstGeom>
              <a:blipFill>
                <a:blip r:embed="rId13"/>
                <a:stretch>
                  <a:fillRect b="-8929"/>
                </a:stretch>
              </a:blipFill>
            </p:spPr>
            <p:txBody>
              <a:bodyPr/>
              <a:lstStyle/>
              <a:p>
                <a:r>
                  <a:rPr lang="en-ID">
                    <a:noFill/>
                  </a:rPr>
                  <a:t> </a:t>
                </a:r>
              </a:p>
            </p:txBody>
          </p:sp>
        </mc:Fallback>
      </mc:AlternateContent>
      <mc:AlternateContent xmlns:mc="http://schemas.openxmlformats.org/markup-compatibility/2006" xmlns:a14="http://schemas.microsoft.com/office/drawing/2010/main">
        <mc:Choice Requires="a14">
          <p:sp>
            <p:nvSpPr>
              <p:cNvPr id="38" name="TextBox 37"/>
              <p:cNvSpPr txBox="1"/>
              <p:nvPr/>
            </p:nvSpPr>
            <p:spPr>
              <a:xfrm>
                <a:off x="9152937" y="904341"/>
                <a:ext cx="2188420" cy="323165"/>
              </a:xfrm>
              <a:prstGeom prst="rect">
                <a:avLst/>
              </a:prstGeom>
              <a:noFill/>
            </p:spPr>
            <p:txBody>
              <a:bodyPr wrap="none" rtlCol="0">
                <a:spAutoFit/>
              </a:bodyPr>
              <a:lstStyle/>
              <a:p>
                <a:pPr algn="ctr"/>
                <a14:m>
                  <m:oMath xmlns:m="http://schemas.openxmlformats.org/officeDocument/2006/math">
                    <m:r>
                      <a:rPr lang="en-US" sz="1500" b="1" i="1" smtClean="0">
                        <a:latin typeface="Cambria Math"/>
                      </a:rPr>
                      <m:t>𝑼𝑶𝑭</m:t>
                    </m:r>
                    <m:r>
                      <a:rPr lang="en-US" sz="1500" b="1" i="1" smtClean="0">
                        <a:latin typeface="Cambria Math"/>
                      </a:rPr>
                      <m:t>=</m:t>
                    </m:r>
                    <m:sSub>
                      <m:sSubPr>
                        <m:ctrlPr>
                          <a:rPr lang="en-US" sz="1500" b="1" i="1" smtClean="0">
                            <a:latin typeface="Cambria Math" panose="02040503050406030204" pitchFamily="18" charset="0"/>
                          </a:rPr>
                        </m:ctrlPr>
                      </m:sSubPr>
                      <m:e>
                        <m:r>
                          <a:rPr lang="en-US" sz="1500" b="1" i="1" smtClean="0">
                            <a:latin typeface="Cambria Math"/>
                          </a:rPr>
                          <m:t>𝑸</m:t>
                        </m:r>
                      </m:e>
                      <m:sub>
                        <m:r>
                          <a:rPr lang="en-US" sz="1500" b="1" i="1" smtClean="0">
                            <a:latin typeface="Cambria Math"/>
                          </a:rPr>
                          <m:t>𝟑</m:t>
                        </m:r>
                      </m:sub>
                    </m:sSub>
                    <m:r>
                      <a:rPr lang="en-US" sz="1500" b="1" i="1" smtClean="0">
                        <a:latin typeface="Cambria Math"/>
                      </a:rPr>
                      <m:t>+</m:t>
                    </m:r>
                    <m:r>
                      <a:rPr lang="en-US" sz="1500" b="1" i="1" smtClean="0">
                        <a:latin typeface="Cambria Math"/>
                      </a:rPr>
                      <m:t>𝑻𝒘𝒐</m:t>
                    </m:r>
                    <m:r>
                      <a:rPr lang="en-US" sz="1500" b="1" i="1" smtClean="0">
                        <a:latin typeface="Cambria Math"/>
                      </a:rPr>
                      <m:t> </m:t>
                    </m:r>
                    <m:r>
                      <a:rPr lang="en-US" sz="1500" b="1" i="1" smtClean="0">
                        <a:latin typeface="Cambria Math"/>
                      </a:rPr>
                      <m:t>𝑺𝒕𝒆𝒑</m:t>
                    </m:r>
                  </m:oMath>
                </a14:m>
                <a:r>
                  <a:rPr lang="en-US" sz="1500" b="1" i="1" dirty="0" smtClean="0">
                    <a:latin typeface="Georgia" pitchFamily="18" charset="0"/>
                  </a:rPr>
                  <a:t> </a:t>
                </a:r>
                <a:endParaRPr lang="en-US" sz="1500" b="1" i="1" dirty="0">
                  <a:latin typeface="Georgia" pitchFamily="18" charset="0"/>
                </a:endParaRPr>
              </a:p>
            </p:txBody>
          </p:sp>
        </mc:Choice>
        <mc:Fallback xmlns="">
          <p:sp>
            <p:nvSpPr>
              <p:cNvPr id="38" name="TextBox 37"/>
              <p:cNvSpPr txBox="1">
                <a:spLocks noRot="1" noChangeAspect="1" noMove="1" noResize="1" noEditPoints="1" noAdjustHandles="1" noChangeArrowheads="1" noChangeShapeType="1" noTextEdit="1"/>
              </p:cNvSpPr>
              <p:nvPr/>
            </p:nvSpPr>
            <p:spPr>
              <a:xfrm>
                <a:off x="9152937" y="904341"/>
                <a:ext cx="2188420" cy="323165"/>
              </a:xfrm>
              <a:prstGeom prst="rect">
                <a:avLst/>
              </a:prstGeom>
              <a:blipFill>
                <a:blip r:embed="rId14"/>
                <a:stretch>
                  <a:fillRect b="-11321"/>
                </a:stretch>
              </a:blipFill>
            </p:spPr>
            <p:txBody>
              <a:bodyPr/>
              <a:lstStyle/>
              <a:p>
                <a:r>
                  <a:rPr lang="en-ID">
                    <a:noFill/>
                  </a:rPr>
                  <a:t> </a:t>
                </a:r>
              </a:p>
            </p:txBody>
          </p:sp>
        </mc:Fallback>
      </mc:AlternateContent>
      <mc:AlternateContent xmlns:mc="http://schemas.openxmlformats.org/markup-compatibility/2006" xmlns:a14="http://schemas.microsoft.com/office/drawing/2010/main">
        <mc:Choice Requires="a14">
          <p:sp>
            <p:nvSpPr>
              <p:cNvPr id="39" name="TextBox 38"/>
              <p:cNvSpPr txBox="1"/>
              <p:nvPr/>
            </p:nvSpPr>
            <p:spPr>
              <a:xfrm>
                <a:off x="1974966" y="1474475"/>
                <a:ext cx="2089033" cy="323165"/>
              </a:xfrm>
              <a:prstGeom prst="rect">
                <a:avLst/>
              </a:prstGeom>
              <a:noFill/>
            </p:spPr>
            <p:txBody>
              <a:bodyPr wrap="none" rtlCol="0">
                <a:spAutoFit/>
              </a:bodyPr>
              <a:lstStyle/>
              <a:p>
                <a:pPr algn="ctr"/>
                <a14:m>
                  <m:oMath xmlns:m="http://schemas.openxmlformats.org/officeDocument/2006/math">
                    <m:r>
                      <a:rPr lang="en-US" sz="1500" b="1" i="1" smtClean="0">
                        <a:latin typeface="Cambria Math"/>
                      </a:rPr>
                      <m:t>𝑳𝑰𝑭</m:t>
                    </m:r>
                    <m:r>
                      <a:rPr lang="en-US" sz="1500" b="1" i="1" smtClean="0">
                        <a:latin typeface="Cambria Math"/>
                      </a:rPr>
                      <m:t>=</m:t>
                    </m:r>
                    <m:sSub>
                      <m:sSubPr>
                        <m:ctrlPr>
                          <a:rPr lang="en-US" sz="1500" b="1" i="1" smtClean="0">
                            <a:latin typeface="Cambria Math" panose="02040503050406030204" pitchFamily="18" charset="0"/>
                          </a:rPr>
                        </m:ctrlPr>
                      </m:sSubPr>
                      <m:e>
                        <m:r>
                          <a:rPr lang="en-US" sz="1500" b="1" i="1" smtClean="0">
                            <a:latin typeface="Cambria Math"/>
                          </a:rPr>
                          <m:t>𝑸</m:t>
                        </m:r>
                      </m:e>
                      <m:sub>
                        <m:r>
                          <a:rPr lang="en-US" sz="1500" b="1" i="1" smtClean="0">
                            <a:latin typeface="Cambria Math"/>
                          </a:rPr>
                          <m:t>𝟏</m:t>
                        </m:r>
                      </m:sub>
                    </m:sSub>
                    <m:r>
                      <a:rPr lang="en-US" sz="1500" b="1" i="1" smtClean="0">
                        <a:latin typeface="Cambria Math"/>
                      </a:rPr>
                      <m:t>−</m:t>
                    </m:r>
                    <m:r>
                      <a:rPr lang="en-US" sz="1500" b="1" i="1" smtClean="0">
                        <a:latin typeface="Cambria Math"/>
                      </a:rPr>
                      <m:t>𝑶𝒏𝒆</m:t>
                    </m:r>
                    <m:r>
                      <a:rPr lang="en-US" sz="1500" b="1" i="1" smtClean="0">
                        <a:latin typeface="Cambria Math"/>
                      </a:rPr>
                      <m:t> </m:t>
                    </m:r>
                    <m:r>
                      <a:rPr lang="en-US" sz="1500" b="1" i="1" smtClean="0">
                        <a:latin typeface="Cambria Math"/>
                      </a:rPr>
                      <m:t>𝑺𝒕𝒆𝒑</m:t>
                    </m:r>
                  </m:oMath>
                </a14:m>
                <a:r>
                  <a:rPr lang="en-US" sz="1500" b="1" i="1" dirty="0" smtClean="0">
                    <a:latin typeface="Georgia" pitchFamily="18" charset="0"/>
                  </a:rPr>
                  <a:t> </a:t>
                </a:r>
                <a:endParaRPr lang="en-US" sz="1500" b="1" i="1" dirty="0">
                  <a:latin typeface="Georgia" pitchFamily="18" charset="0"/>
                </a:endParaRPr>
              </a:p>
            </p:txBody>
          </p:sp>
        </mc:Choice>
        <mc:Fallback xmlns="">
          <p:sp>
            <p:nvSpPr>
              <p:cNvPr id="39" name="TextBox 38"/>
              <p:cNvSpPr txBox="1">
                <a:spLocks noRot="1" noChangeAspect="1" noMove="1" noResize="1" noEditPoints="1" noAdjustHandles="1" noChangeArrowheads="1" noChangeShapeType="1" noTextEdit="1"/>
              </p:cNvSpPr>
              <p:nvPr/>
            </p:nvSpPr>
            <p:spPr>
              <a:xfrm>
                <a:off x="1974966" y="1474475"/>
                <a:ext cx="2089033" cy="323165"/>
              </a:xfrm>
              <a:prstGeom prst="rect">
                <a:avLst/>
              </a:prstGeom>
              <a:blipFill>
                <a:blip r:embed="rId15"/>
                <a:stretch>
                  <a:fillRect b="-11321"/>
                </a:stretch>
              </a:blipFill>
            </p:spPr>
            <p:txBody>
              <a:bodyPr/>
              <a:lstStyle/>
              <a:p>
                <a:r>
                  <a:rPr lang="en-ID">
                    <a:noFill/>
                  </a:rPr>
                  <a:t> </a:t>
                </a:r>
              </a:p>
            </p:txBody>
          </p:sp>
        </mc:Fallback>
      </mc:AlternateContent>
      <mc:AlternateContent xmlns:mc="http://schemas.openxmlformats.org/markup-compatibility/2006" xmlns:a14="http://schemas.microsoft.com/office/drawing/2010/main">
        <mc:Choice Requires="a14">
          <p:sp>
            <p:nvSpPr>
              <p:cNvPr id="40" name="TextBox 39"/>
              <p:cNvSpPr txBox="1"/>
              <p:nvPr/>
            </p:nvSpPr>
            <p:spPr>
              <a:xfrm>
                <a:off x="382569" y="1046327"/>
                <a:ext cx="2157963" cy="323165"/>
              </a:xfrm>
              <a:prstGeom prst="rect">
                <a:avLst/>
              </a:prstGeom>
              <a:noFill/>
            </p:spPr>
            <p:txBody>
              <a:bodyPr wrap="none" rtlCol="0">
                <a:spAutoFit/>
              </a:bodyPr>
              <a:lstStyle/>
              <a:p>
                <a:pPr algn="ctr"/>
                <a14:m>
                  <m:oMath xmlns:m="http://schemas.openxmlformats.org/officeDocument/2006/math">
                    <m:r>
                      <a:rPr lang="en-US" sz="1500" b="1" i="1" smtClean="0">
                        <a:latin typeface="Cambria Math"/>
                      </a:rPr>
                      <m:t>𝑳𝑶𝑭</m:t>
                    </m:r>
                    <m:r>
                      <a:rPr lang="en-US" sz="1500" b="1" i="1" smtClean="0">
                        <a:latin typeface="Cambria Math"/>
                      </a:rPr>
                      <m:t>=</m:t>
                    </m:r>
                    <m:sSub>
                      <m:sSubPr>
                        <m:ctrlPr>
                          <a:rPr lang="en-US" sz="1500" b="1" i="1" smtClean="0">
                            <a:latin typeface="Cambria Math" panose="02040503050406030204" pitchFamily="18" charset="0"/>
                          </a:rPr>
                        </m:ctrlPr>
                      </m:sSubPr>
                      <m:e>
                        <m:r>
                          <a:rPr lang="en-US" sz="1500" b="1" i="1" smtClean="0">
                            <a:latin typeface="Cambria Math"/>
                          </a:rPr>
                          <m:t>𝑸</m:t>
                        </m:r>
                      </m:e>
                      <m:sub>
                        <m:r>
                          <a:rPr lang="en-US" sz="1500" b="1" i="1" smtClean="0">
                            <a:latin typeface="Cambria Math"/>
                          </a:rPr>
                          <m:t>𝟏</m:t>
                        </m:r>
                      </m:sub>
                    </m:sSub>
                    <m:r>
                      <a:rPr lang="en-US" sz="1500" b="1" i="1" smtClean="0">
                        <a:latin typeface="Cambria Math"/>
                      </a:rPr>
                      <m:t>−</m:t>
                    </m:r>
                    <m:r>
                      <a:rPr lang="en-US" sz="1500" b="1" i="1" smtClean="0">
                        <a:latin typeface="Cambria Math"/>
                      </a:rPr>
                      <m:t>𝑻𝒘𝒐</m:t>
                    </m:r>
                    <m:r>
                      <a:rPr lang="en-US" sz="1500" b="1" i="1" smtClean="0">
                        <a:latin typeface="Cambria Math"/>
                      </a:rPr>
                      <m:t> </m:t>
                    </m:r>
                    <m:r>
                      <a:rPr lang="en-US" sz="1500" b="1" i="1" smtClean="0">
                        <a:latin typeface="Cambria Math"/>
                      </a:rPr>
                      <m:t>𝑺𝒕𝒆𝒑</m:t>
                    </m:r>
                  </m:oMath>
                </a14:m>
                <a:r>
                  <a:rPr lang="en-US" sz="1500" b="1" i="1" dirty="0" smtClean="0">
                    <a:latin typeface="Georgia" pitchFamily="18" charset="0"/>
                  </a:rPr>
                  <a:t> </a:t>
                </a:r>
                <a:endParaRPr lang="en-US" sz="1500" b="1" i="1" dirty="0">
                  <a:latin typeface="Georgia" pitchFamily="18" charset="0"/>
                </a:endParaRPr>
              </a:p>
            </p:txBody>
          </p:sp>
        </mc:Choice>
        <mc:Fallback xmlns="">
          <p:sp>
            <p:nvSpPr>
              <p:cNvPr id="40" name="TextBox 39"/>
              <p:cNvSpPr txBox="1">
                <a:spLocks noRot="1" noChangeAspect="1" noMove="1" noResize="1" noEditPoints="1" noAdjustHandles="1" noChangeArrowheads="1" noChangeShapeType="1" noTextEdit="1"/>
              </p:cNvSpPr>
              <p:nvPr/>
            </p:nvSpPr>
            <p:spPr>
              <a:xfrm>
                <a:off x="382569" y="1046327"/>
                <a:ext cx="2157963" cy="323165"/>
              </a:xfrm>
              <a:prstGeom prst="rect">
                <a:avLst/>
              </a:prstGeom>
              <a:blipFill>
                <a:blip r:embed="rId16"/>
                <a:stretch>
                  <a:fillRect b="-11321"/>
                </a:stretch>
              </a:blipFill>
            </p:spPr>
            <p:txBody>
              <a:bodyPr/>
              <a:lstStyle/>
              <a:p>
                <a:r>
                  <a:rPr lang="en-ID">
                    <a:noFill/>
                  </a:rPr>
                  <a:t> </a:t>
                </a:r>
              </a:p>
            </p:txBody>
          </p:sp>
        </mc:Fallback>
      </mc:AlternateContent>
      <p:sp>
        <p:nvSpPr>
          <p:cNvPr id="41" name="TextBox 40"/>
          <p:cNvSpPr txBox="1"/>
          <p:nvPr/>
        </p:nvSpPr>
        <p:spPr>
          <a:xfrm>
            <a:off x="8651267" y="2026743"/>
            <a:ext cx="1497526" cy="338554"/>
          </a:xfrm>
          <a:prstGeom prst="rect">
            <a:avLst/>
          </a:prstGeom>
          <a:noFill/>
        </p:spPr>
        <p:txBody>
          <a:bodyPr wrap="none" rtlCol="0">
            <a:spAutoFit/>
          </a:bodyPr>
          <a:lstStyle/>
          <a:p>
            <a:pPr algn="ctr"/>
            <a:r>
              <a:rPr lang="en-US" sz="1600" b="1" i="1" dirty="0" smtClean="0">
                <a:solidFill>
                  <a:srgbClr val="FF0000"/>
                </a:solidFill>
                <a:latin typeface="Georgia" pitchFamily="18" charset="0"/>
              </a:rPr>
              <a:t>Mild Outlier</a:t>
            </a:r>
            <a:endParaRPr lang="en-US" sz="1600" b="1" i="1" dirty="0">
              <a:solidFill>
                <a:srgbClr val="FF0000"/>
              </a:solidFill>
              <a:latin typeface="Georgia" pitchFamily="18" charset="0"/>
            </a:endParaRPr>
          </a:p>
        </p:txBody>
      </p:sp>
      <p:sp>
        <p:nvSpPr>
          <p:cNvPr id="42" name="TextBox 41"/>
          <p:cNvSpPr txBox="1"/>
          <p:nvPr/>
        </p:nvSpPr>
        <p:spPr>
          <a:xfrm>
            <a:off x="10384744" y="1850901"/>
            <a:ext cx="1132041" cy="584775"/>
          </a:xfrm>
          <a:prstGeom prst="rect">
            <a:avLst/>
          </a:prstGeom>
          <a:noFill/>
        </p:spPr>
        <p:txBody>
          <a:bodyPr wrap="none" rtlCol="0">
            <a:spAutoFit/>
          </a:bodyPr>
          <a:lstStyle/>
          <a:p>
            <a:pPr algn="ctr"/>
            <a:r>
              <a:rPr lang="en-US" sz="1600" b="1" i="1" dirty="0" smtClean="0">
                <a:solidFill>
                  <a:srgbClr val="FF0000"/>
                </a:solidFill>
                <a:latin typeface="Georgia" pitchFamily="18" charset="0"/>
              </a:rPr>
              <a:t>Extreme </a:t>
            </a:r>
          </a:p>
          <a:p>
            <a:pPr algn="ctr"/>
            <a:r>
              <a:rPr lang="en-US" sz="1600" b="1" i="1" dirty="0" smtClean="0">
                <a:solidFill>
                  <a:srgbClr val="FF0000"/>
                </a:solidFill>
                <a:latin typeface="Georgia" pitchFamily="18" charset="0"/>
              </a:rPr>
              <a:t>Outlier</a:t>
            </a:r>
            <a:endParaRPr lang="en-US" sz="1600" b="1" i="1" dirty="0">
              <a:solidFill>
                <a:srgbClr val="FF0000"/>
              </a:solidFill>
              <a:latin typeface="Georgia" pitchFamily="18" charset="0"/>
            </a:endParaRPr>
          </a:p>
        </p:txBody>
      </p:sp>
      <p:cxnSp>
        <p:nvCxnSpPr>
          <p:cNvPr id="46" name="Straight Arrow Connector 45"/>
          <p:cNvCxnSpPr/>
          <p:nvPr/>
        </p:nvCxnSpPr>
        <p:spPr>
          <a:xfrm>
            <a:off x="6488560" y="4739315"/>
            <a:ext cx="3896184" cy="25193"/>
          </a:xfrm>
          <a:prstGeom prst="straightConnector1">
            <a:avLst/>
          </a:prstGeom>
          <a:ln w="38100">
            <a:solidFill>
              <a:srgbClr val="C00000"/>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6510673" y="4629648"/>
            <a:ext cx="0" cy="23349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10384744" y="4647762"/>
            <a:ext cx="0" cy="23349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a:off x="3097796" y="4096026"/>
            <a:ext cx="1583452" cy="0"/>
          </a:xfrm>
          <a:prstGeom prst="straightConnector1">
            <a:avLst/>
          </a:prstGeom>
          <a:ln w="38100">
            <a:solidFill>
              <a:srgbClr val="C00000"/>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3097340" y="3979280"/>
            <a:ext cx="0" cy="23349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4681248" y="3979280"/>
            <a:ext cx="0" cy="23349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V="1">
            <a:off x="1381644" y="4714212"/>
            <a:ext cx="3343498" cy="7079"/>
          </a:xfrm>
          <a:prstGeom prst="straightConnector1">
            <a:avLst/>
          </a:prstGeom>
          <a:ln w="38100">
            <a:solidFill>
              <a:srgbClr val="C00000"/>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1377927" y="4604545"/>
            <a:ext cx="0" cy="23349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4697131" y="4604545"/>
            <a:ext cx="0" cy="23349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56" name="TextBox 55"/>
          <p:cNvSpPr txBox="1"/>
          <p:nvPr/>
        </p:nvSpPr>
        <p:spPr>
          <a:xfrm>
            <a:off x="7752650" y="4782243"/>
            <a:ext cx="1653017" cy="276999"/>
          </a:xfrm>
          <a:prstGeom prst="rect">
            <a:avLst/>
          </a:prstGeom>
          <a:noFill/>
          <a:ln w="28575">
            <a:noFill/>
          </a:ln>
        </p:spPr>
        <p:txBody>
          <a:bodyPr wrap="none" rtlCol="0">
            <a:spAutoFit/>
          </a:bodyPr>
          <a:lstStyle/>
          <a:p>
            <a:r>
              <a:rPr lang="en-US" sz="1200" b="1" dirty="0" smtClean="0">
                <a:solidFill>
                  <a:srgbClr val="C00000"/>
                </a:solidFill>
                <a:latin typeface="Georgia" pitchFamily="18" charset="0"/>
              </a:rPr>
              <a:t>Two Step = 3 . IQR</a:t>
            </a:r>
          </a:p>
        </p:txBody>
      </p:sp>
      <p:sp>
        <p:nvSpPr>
          <p:cNvPr id="57" name="TextBox 56"/>
          <p:cNvSpPr txBox="1"/>
          <p:nvPr/>
        </p:nvSpPr>
        <p:spPr>
          <a:xfrm>
            <a:off x="3015832" y="4286990"/>
            <a:ext cx="1784463" cy="276999"/>
          </a:xfrm>
          <a:prstGeom prst="rect">
            <a:avLst/>
          </a:prstGeom>
          <a:noFill/>
          <a:ln w="28575">
            <a:noFill/>
          </a:ln>
        </p:spPr>
        <p:txBody>
          <a:bodyPr wrap="none" rtlCol="0">
            <a:spAutoFit/>
          </a:bodyPr>
          <a:lstStyle/>
          <a:p>
            <a:r>
              <a:rPr lang="en-US" sz="1200" b="1" dirty="0" smtClean="0">
                <a:solidFill>
                  <a:srgbClr val="C00000"/>
                </a:solidFill>
                <a:latin typeface="Georgia" pitchFamily="18" charset="0"/>
              </a:rPr>
              <a:t>One Step = 1,5  . IQR</a:t>
            </a:r>
          </a:p>
        </p:txBody>
      </p:sp>
      <p:sp>
        <p:nvSpPr>
          <p:cNvPr id="58" name="TextBox 57"/>
          <p:cNvSpPr txBox="1"/>
          <p:nvPr/>
        </p:nvSpPr>
        <p:spPr>
          <a:xfrm>
            <a:off x="2104309" y="4764508"/>
            <a:ext cx="1638590" cy="276999"/>
          </a:xfrm>
          <a:prstGeom prst="rect">
            <a:avLst/>
          </a:prstGeom>
          <a:noFill/>
          <a:ln w="28575">
            <a:noFill/>
          </a:ln>
        </p:spPr>
        <p:txBody>
          <a:bodyPr wrap="none" rtlCol="0">
            <a:spAutoFit/>
          </a:bodyPr>
          <a:lstStyle/>
          <a:p>
            <a:r>
              <a:rPr lang="en-US" sz="1200" b="1" dirty="0" smtClean="0">
                <a:solidFill>
                  <a:srgbClr val="C00000"/>
                </a:solidFill>
                <a:latin typeface="Georgia" pitchFamily="18" charset="0"/>
              </a:rPr>
              <a:t>Two Step = 3 . IQR</a:t>
            </a:r>
          </a:p>
        </p:txBody>
      </p:sp>
      <p:sp>
        <p:nvSpPr>
          <p:cNvPr id="59" name="TextBox 58"/>
          <p:cNvSpPr txBox="1"/>
          <p:nvPr/>
        </p:nvSpPr>
        <p:spPr>
          <a:xfrm>
            <a:off x="1518306" y="2061673"/>
            <a:ext cx="1497526" cy="338554"/>
          </a:xfrm>
          <a:prstGeom prst="rect">
            <a:avLst/>
          </a:prstGeom>
          <a:noFill/>
        </p:spPr>
        <p:txBody>
          <a:bodyPr wrap="none" rtlCol="0">
            <a:spAutoFit/>
          </a:bodyPr>
          <a:lstStyle/>
          <a:p>
            <a:pPr algn="ctr"/>
            <a:r>
              <a:rPr lang="en-US" sz="1600" b="1" i="1" dirty="0" smtClean="0">
                <a:solidFill>
                  <a:srgbClr val="FF0000"/>
                </a:solidFill>
                <a:latin typeface="Georgia" pitchFamily="18" charset="0"/>
              </a:rPr>
              <a:t>Mild Outlier</a:t>
            </a:r>
            <a:endParaRPr lang="en-US" sz="1600" b="1" i="1" dirty="0">
              <a:solidFill>
                <a:srgbClr val="FF0000"/>
              </a:solidFill>
              <a:latin typeface="Georgia" pitchFamily="18" charset="0"/>
            </a:endParaRPr>
          </a:p>
        </p:txBody>
      </p:sp>
      <p:sp>
        <p:nvSpPr>
          <p:cNvPr id="60" name="TextBox 59"/>
          <p:cNvSpPr txBox="1"/>
          <p:nvPr/>
        </p:nvSpPr>
        <p:spPr>
          <a:xfrm>
            <a:off x="196640" y="1885413"/>
            <a:ext cx="1264911" cy="584775"/>
          </a:xfrm>
          <a:prstGeom prst="rect">
            <a:avLst/>
          </a:prstGeom>
          <a:noFill/>
        </p:spPr>
        <p:txBody>
          <a:bodyPr wrap="square" rtlCol="0">
            <a:spAutoFit/>
          </a:bodyPr>
          <a:lstStyle/>
          <a:p>
            <a:pPr algn="ctr"/>
            <a:r>
              <a:rPr lang="en-US" sz="1600" b="1" i="1" dirty="0" smtClean="0">
                <a:solidFill>
                  <a:srgbClr val="FF0000"/>
                </a:solidFill>
                <a:latin typeface="Georgia" pitchFamily="18" charset="0"/>
              </a:rPr>
              <a:t>Extreme </a:t>
            </a:r>
          </a:p>
          <a:p>
            <a:pPr algn="ctr"/>
            <a:r>
              <a:rPr lang="en-US" sz="1600" b="1" i="1" dirty="0" smtClean="0">
                <a:solidFill>
                  <a:srgbClr val="FF0000"/>
                </a:solidFill>
                <a:latin typeface="Georgia" pitchFamily="18" charset="0"/>
              </a:rPr>
              <a:t>Outlier</a:t>
            </a:r>
            <a:endParaRPr lang="en-US" sz="1600" b="1" i="1" dirty="0">
              <a:solidFill>
                <a:srgbClr val="FF0000"/>
              </a:solidFill>
              <a:latin typeface="Georgia" pitchFamily="18" charset="0"/>
            </a:endParaRPr>
          </a:p>
        </p:txBody>
      </p:sp>
      <mc:AlternateContent xmlns:mc="http://schemas.openxmlformats.org/markup-compatibility/2006" xmlns:a14="http://schemas.microsoft.com/office/drawing/2010/main">
        <mc:Choice Requires="a14">
          <p:sp>
            <p:nvSpPr>
              <p:cNvPr id="61" name="Rectangle 60"/>
              <p:cNvSpPr/>
              <p:nvPr/>
            </p:nvSpPr>
            <p:spPr>
              <a:xfrm>
                <a:off x="1417264" y="5508158"/>
                <a:ext cx="8748148" cy="800219"/>
              </a:xfrm>
              <a:prstGeom prst="rect">
                <a:avLst/>
              </a:prstGeom>
            </p:spPr>
            <p:txBody>
              <a:bodyPr wrap="square">
                <a:spAutoFit/>
              </a:bodyPr>
              <a:lstStyle/>
              <a:p>
                <a:pPr marL="285750" indent="-285750" algn="ctr">
                  <a:spcBef>
                    <a:spcPts val="600"/>
                  </a:spcBef>
                  <a:spcAft>
                    <a:spcPts val="600"/>
                  </a:spcAft>
                  <a:buFont typeface="Wingdings" pitchFamily="2" charset="2"/>
                  <a:buChar char="v"/>
                </a:pPr>
                <a:r>
                  <a:rPr lang="en-US" dirty="0" smtClean="0">
                    <a:solidFill>
                      <a:srgbClr val="0070C0"/>
                    </a:solidFill>
                    <a:latin typeface="Georgia" pitchFamily="18" charset="0"/>
                    <a:ea typeface="Cambria Math"/>
                  </a:rPr>
                  <a:t>A data value X, to be a </a:t>
                </a:r>
                <a:r>
                  <a:rPr lang="en-US" b="1" i="1" u="sng" dirty="0" smtClean="0">
                    <a:solidFill>
                      <a:srgbClr val="0070C0"/>
                    </a:solidFill>
                    <a:latin typeface="Georgia" pitchFamily="18" charset="0"/>
                    <a:ea typeface="Cambria Math"/>
                  </a:rPr>
                  <a:t>Mild Outlier</a:t>
                </a:r>
                <a:r>
                  <a:rPr lang="en-US" b="1" dirty="0" smtClean="0">
                    <a:solidFill>
                      <a:srgbClr val="0070C0"/>
                    </a:solidFill>
                    <a:latin typeface="Georgia" pitchFamily="18" charset="0"/>
                    <a:ea typeface="Cambria Math"/>
                  </a:rPr>
                  <a:t> </a:t>
                </a:r>
                <a:r>
                  <a:rPr lang="en-US" dirty="0" smtClean="0">
                    <a:solidFill>
                      <a:srgbClr val="0070C0"/>
                    </a:solidFill>
                    <a:latin typeface="Georgia" pitchFamily="18" charset="0"/>
                    <a:ea typeface="Cambria Math"/>
                  </a:rPr>
                  <a:t>if </a:t>
                </a:r>
                <a14:m>
                  <m:oMath xmlns:m="http://schemas.openxmlformats.org/officeDocument/2006/math">
                    <m:r>
                      <a:rPr lang="en-US" b="1" i="1" smtClean="0">
                        <a:solidFill>
                          <a:srgbClr val="0070C0"/>
                        </a:solidFill>
                        <a:latin typeface="Cambria Math"/>
                        <a:ea typeface="Cambria Math"/>
                      </a:rPr>
                      <m:t>𝑼𝑰𝑭</m:t>
                    </m:r>
                    <m:r>
                      <a:rPr lang="en-US" b="1" i="1" smtClean="0">
                        <a:solidFill>
                          <a:srgbClr val="0070C0"/>
                        </a:solidFill>
                        <a:latin typeface="Cambria Math"/>
                        <a:ea typeface="Cambria Math"/>
                      </a:rPr>
                      <m:t>≤</m:t>
                    </m:r>
                    <m:r>
                      <a:rPr lang="en-US" b="1" i="1" smtClean="0">
                        <a:solidFill>
                          <a:srgbClr val="0070C0"/>
                        </a:solidFill>
                        <a:latin typeface="Cambria Math"/>
                        <a:ea typeface="Cambria Math"/>
                      </a:rPr>
                      <m:t>𝑿</m:t>
                    </m:r>
                    <m:r>
                      <a:rPr lang="en-US" b="1" i="1" smtClean="0">
                        <a:solidFill>
                          <a:srgbClr val="0070C0"/>
                        </a:solidFill>
                        <a:latin typeface="Cambria Math"/>
                        <a:ea typeface="Cambria Math"/>
                      </a:rPr>
                      <m:t>&lt;</m:t>
                    </m:r>
                    <m:r>
                      <a:rPr lang="en-US" b="1" i="1" smtClean="0">
                        <a:solidFill>
                          <a:srgbClr val="0070C0"/>
                        </a:solidFill>
                        <a:latin typeface="Cambria Math"/>
                        <a:ea typeface="Cambria Math"/>
                      </a:rPr>
                      <m:t>𝑼𝑶𝑭</m:t>
                    </m:r>
                  </m:oMath>
                </a14:m>
                <a:r>
                  <a:rPr lang="en-US" b="0" dirty="0" smtClean="0">
                    <a:solidFill>
                      <a:srgbClr val="0070C0"/>
                    </a:solidFill>
                    <a:latin typeface="Georgia" pitchFamily="18" charset="0"/>
                    <a:ea typeface="Cambria Math"/>
                  </a:rPr>
                  <a:t> or </a:t>
                </a:r>
                <a14:m>
                  <m:oMath xmlns:m="http://schemas.openxmlformats.org/officeDocument/2006/math">
                    <m:r>
                      <a:rPr lang="en-US" b="1" i="1" smtClean="0">
                        <a:solidFill>
                          <a:srgbClr val="0070C0"/>
                        </a:solidFill>
                        <a:latin typeface="Cambria Math"/>
                        <a:ea typeface="Cambria Math"/>
                      </a:rPr>
                      <m:t>𝑳𝑶𝑭</m:t>
                    </m:r>
                    <m:r>
                      <a:rPr lang="en-US" b="1" i="1" smtClean="0">
                        <a:solidFill>
                          <a:srgbClr val="0070C0"/>
                        </a:solidFill>
                        <a:latin typeface="Cambria Math"/>
                        <a:ea typeface="Cambria Math"/>
                      </a:rPr>
                      <m:t>&lt;</m:t>
                    </m:r>
                    <m:r>
                      <a:rPr lang="en-US" b="1" i="1" smtClean="0">
                        <a:solidFill>
                          <a:srgbClr val="0070C0"/>
                        </a:solidFill>
                        <a:latin typeface="Cambria Math"/>
                        <a:ea typeface="Cambria Math"/>
                      </a:rPr>
                      <m:t>𝑿</m:t>
                    </m:r>
                    <m:r>
                      <a:rPr lang="en-US" b="1" i="1" smtClean="0">
                        <a:solidFill>
                          <a:srgbClr val="0070C0"/>
                        </a:solidFill>
                        <a:latin typeface="Cambria Math"/>
                        <a:ea typeface="Cambria Math"/>
                      </a:rPr>
                      <m:t>≤</m:t>
                    </m:r>
                    <m:r>
                      <a:rPr lang="en-US" b="1" i="1" smtClean="0">
                        <a:solidFill>
                          <a:srgbClr val="0070C0"/>
                        </a:solidFill>
                        <a:latin typeface="Cambria Math"/>
                        <a:ea typeface="Cambria Math"/>
                      </a:rPr>
                      <m:t>𝑳𝑰𝑭</m:t>
                    </m:r>
                  </m:oMath>
                </a14:m>
                <a:endParaRPr lang="en-US" b="0" dirty="0" smtClean="0">
                  <a:solidFill>
                    <a:srgbClr val="0070C0"/>
                  </a:solidFill>
                  <a:latin typeface="Georgia" pitchFamily="18" charset="0"/>
                  <a:ea typeface="Cambria Math"/>
                </a:endParaRPr>
              </a:p>
              <a:p>
                <a:pPr marL="285750" indent="-285750" algn="ctr">
                  <a:spcBef>
                    <a:spcPts val="600"/>
                  </a:spcBef>
                  <a:spcAft>
                    <a:spcPts val="600"/>
                  </a:spcAft>
                  <a:buFont typeface="Wingdings" pitchFamily="2" charset="2"/>
                  <a:buChar char="v"/>
                </a:pPr>
                <a:r>
                  <a:rPr lang="en-US" dirty="0" smtClean="0">
                    <a:solidFill>
                      <a:srgbClr val="0070C0"/>
                    </a:solidFill>
                    <a:latin typeface="Georgia" pitchFamily="18" charset="0"/>
                    <a:ea typeface="Cambria Math"/>
                  </a:rPr>
                  <a:t>A data value X, to be a </a:t>
                </a:r>
                <a:r>
                  <a:rPr lang="en-US" b="1" i="1" u="sng" dirty="0" smtClean="0">
                    <a:solidFill>
                      <a:srgbClr val="0070C0"/>
                    </a:solidFill>
                    <a:latin typeface="Georgia" pitchFamily="18" charset="0"/>
                    <a:ea typeface="Cambria Math"/>
                  </a:rPr>
                  <a:t>Extreme Outlier</a:t>
                </a:r>
                <a:r>
                  <a:rPr lang="en-US" dirty="0" smtClean="0">
                    <a:solidFill>
                      <a:srgbClr val="0070C0"/>
                    </a:solidFill>
                    <a:latin typeface="Georgia" pitchFamily="18" charset="0"/>
                    <a:ea typeface="Cambria Math"/>
                  </a:rPr>
                  <a:t> if </a:t>
                </a:r>
                <a14:m>
                  <m:oMath xmlns:m="http://schemas.openxmlformats.org/officeDocument/2006/math">
                    <m:r>
                      <a:rPr lang="en-US" b="1" i="1" smtClean="0">
                        <a:solidFill>
                          <a:srgbClr val="0070C0"/>
                        </a:solidFill>
                        <a:latin typeface="Cambria Math"/>
                        <a:ea typeface="Cambria Math"/>
                      </a:rPr>
                      <m:t>𝑿</m:t>
                    </m:r>
                    <m:r>
                      <a:rPr lang="en-US" b="1" i="1" smtClean="0">
                        <a:solidFill>
                          <a:srgbClr val="0070C0"/>
                        </a:solidFill>
                        <a:latin typeface="Cambria Math"/>
                        <a:ea typeface="Cambria Math"/>
                      </a:rPr>
                      <m:t>≥</m:t>
                    </m:r>
                    <m:r>
                      <a:rPr lang="en-US" b="1" i="1" smtClean="0">
                        <a:solidFill>
                          <a:srgbClr val="0070C0"/>
                        </a:solidFill>
                        <a:latin typeface="Cambria Math"/>
                        <a:ea typeface="Cambria Math"/>
                      </a:rPr>
                      <m:t>𝑼𝑶𝑭</m:t>
                    </m:r>
                  </m:oMath>
                </a14:m>
                <a:r>
                  <a:rPr lang="en-US" b="0" dirty="0" smtClean="0">
                    <a:solidFill>
                      <a:srgbClr val="0070C0"/>
                    </a:solidFill>
                    <a:latin typeface="Georgia" pitchFamily="18" charset="0"/>
                    <a:ea typeface="Cambria Math"/>
                  </a:rPr>
                  <a:t> or </a:t>
                </a:r>
                <a14:m>
                  <m:oMath xmlns:m="http://schemas.openxmlformats.org/officeDocument/2006/math">
                    <m:r>
                      <a:rPr lang="en-US" b="1" i="1" smtClean="0">
                        <a:solidFill>
                          <a:srgbClr val="0070C0"/>
                        </a:solidFill>
                        <a:latin typeface="Cambria Math"/>
                        <a:ea typeface="Cambria Math"/>
                      </a:rPr>
                      <m:t>𝑿</m:t>
                    </m:r>
                    <m:r>
                      <a:rPr lang="en-US" b="1" i="1" smtClean="0">
                        <a:solidFill>
                          <a:srgbClr val="0070C0"/>
                        </a:solidFill>
                        <a:latin typeface="Cambria Math"/>
                        <a:ea typeface="Cambria Math"/>
                      </a:rPr>
                      <m:t>≤</m:t>
                    </m:r>
                    <m:r>
                      <a:rPr lang="en-US" b="1" i="1" smtClean="0">
                        <a:solidFill>
                          <a:srgbClr val="0070C0"/>
                        </a:solidFill>
                        <a:latin typeface="Cambria Math"/>
                        <a:ea typeface="Cambria Math"/>
                      </a:rPr>
                      <m:t>𝑳𝑶𝑭</m:t>
                    </m:r>
                  </m:oMath>
                </a14:m>
                <a:r>
                  <a:rPr lang="en-US" b="0" dirty="0" smtClean="0">
                    <a:solidFill>
                      <a:srgbClr val="0070C0"/>
                    </a:solidFill>
                    <a:latin typeface="Georgia" pitchFamily="18" charset="0"/>
                    <a:ea typeface="Cambria Math"/>
                  </a:rPr>
                  <a:t> </a:t>
                </a:r>
              </a:p>
            </p:txBody>
          </p:sp>
        </mc:Choice>
        <mc:Fallback xmlns="">
          <p:sp>
            <p:nvSpPr>
              <p:cNvPr id="61" name="Rectangle 60"/>
              <p:cNvSpPr>
                <a:spLocks noRot="1" noChangeAspect="1" noMove="1" noResize="1" noEditPoints="1" noAdjustHandles="1" noChangeArrowheads="1" noChangeShapeType="1" noTextEdit="1"/>
              </p:cNvSpPr>
              <p:nvPr/>
            </p:nvSpPr>
            <p:spPr>
              <a:xfrm>
                <a:off x="1417264" y="5508158"/>
                <a:ext cx="8748148" cy="800219"/>
              </a:xfrm>
              <a:prstGeom prst="rect">
                <a:avLst/>
              </a:prstGeom>
              <a:blipFill>
                <a:blip r:embed="rId17"/>
                <a:stretch>
                  <a:fillRect t="-4580" b="-11450"/>
                </a:stretch>
              </a:blipFill>
            </p:spPr>
            <p:txBody>
              <a:bodyPr/>
              <a:lstStyle/>
              <a:p>
                <a:r>
                  <a:rPr lang="en-ID">
                    <a:noFill/>
                  </a:rPr>
                  <a:t> </a:t>
                </a:r>
              </a:p>
            </p:txBody>
          </p:sp>
        </mc:Fallback>
      </mc:AlternateContent>
      <p:cxnSp>
        <p:nvCxnSpPr>
          <p:cNvPr id="65" name="Straight Arrow Connector 64"/>
          <p:cNvCxnSpPr/>
          <p:nvPr/>
        </p:nvCxnSpPr>
        <p:spPr>
          <a:xfrm>
            <a:off x="6510989" y="4094308"/>
            <a:ext cx="1990847" cy="1718"/>
          </a:xfrm>
          <a:prstGeom prst="straightConnector1">
            <a:avLst/>
          </a:prstGeom>
          <a:ln w="38100">
            <a:solidFill>
              <a:srgbClr val="C00000"/>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6510533" y="3977562"/>
            <a:ext cx="0" cy="23349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8501836" y="3977562"/>
            <a:ext cx="0" cy="23349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68" name="TextBox 67"/>
          <p:cNvSpPr txBox="1"/>
          <p:nvPr/>
        </p:nvSpPr>
        <p:spPr>
          <a:xfrm>
            <a:off x="6619163" y="4271604"/>
            <a:ext cx="1784463" cy="276999"/>
          </a:xfrm>
          <a:prstGeom prst="rect">
            <a:avLst/>
          </a:prstGeom>
          <a:noFill/>
          <a:ln w="28575">
            <a:noFill/>
          </a:ln>
        </p:spPr>
        <p:txBody>
          <a:bodyPr wrap="none" rtlCol="0">
            <a:spAutoFit/>
          </a:bodyPr>
          <a:lstStyle/>
          <a:p>
            <a:r>
              <a:rPr lang="en-US" sz="1200" b="1" dirty="0" smtClean="0">
                <a:solidFill>
                  <a:srgbClr val="C00000"/>
                </a:solidFill>
                <a:latin typeface="Georgia" pitchFamily="18" charset="0"/>
              </a:rPr>
              <a:t>One Step = 1,5  . IQR</a:t>
            </a:r>
          </a:p>
        </p:txBody>
      </p:sp>
      <p:sp>
        <p:nvSpPr>
          <p:cNvPr id="74" name="Rectangle 73"/>
          <p:cNvSpPr/>
          <p:nvPr/>
        </p:nvSpPr>
        <p:spPr>
          <a:xfrm>
            <a:off x="5204093" y="32451"/>
            <a:ext cx="6602385" cy="938719"/>
          </a:xfrm>
          <a:prstGeom prst="rect">
            <a:avLst/>
          </a:prstGeom>
          <a:noFill/>
        </p:spPr>
        <p:txBody>
          <a:bodyPr wrap="none" lIns="91440" tIns="45720" rIns="91440" bIns="45720">
            <a:spAutoFit/>
          </a:bodyPr>
          <a:lstStyle/>
          <a:p>
            <a:pPr algn="ctr"/>
            <a:r>
              <a:rPr lang="en-US" sz="5500" b="1" cap="all" dirty="0" smtClean="0">
                <a:ln w="9000" cmpd="sng">
                  <a:noFill/>
                  <a:prstDash val="solid"/>
                </a:ln>
                <a:solidFill>
                  <a:schemeClr val="tx2"/>
                </a:solidFill>
                <a:effectLst>
                  <a:reflection blurRad="12700" stA="28000" endPos="45000" dist="1000" dir="5400000" sy="-100000" algn="bl" rotWithShape="0"/>
                </a:effectLst>
              </a:rPr>
              <a:t>BOX &amp; WHISKER PLOT</a:t>
            </a:r>
            <a:endParaRPr lang="en-US" sz="5500" b="1" cap="all" spc="0" dirty="0">
              <a:ln w="9000" cmpd="sng">
                <a:noFill/>
                <a:prstDash val="solid"/>
              </a:ln>
              <a:solidFill>
                <a:schemeClr val="tx2"/>
              </a:solidFill>
              <a:effectLst>
                <a:reflection blurRad="12700" stA="28000" endPos="45000" dist="1000" dir="5400000" sy="-100000" algn="bl" rotWithShape="0"/>
              </a:effectLst>
            </a:endParaRPr>
          </a:p>
        </p:txBody>
      </p:sp>
    </p:spTree>
    <p:extLst>
      <p:ext uri="{BB962C8B-B14F-4D97-AF65-F5344CB8AC3E}">
        <p14:creationId xmlns:p14="http://schemas.microsoft.com/office/powerpoint/2010/main" val="2594468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heel(1)">
                                      <p:cBhvr>
                                        <p:cTn id="7" dur="2000"/>
                                        <p:tgtEl>
                                          <p:spTgt spid="12"/>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heel(1)">
                                      <p:cBhvr>
                                        <p:cTn id="10" dur="2000"/>
                                        <p:tgtEl>
                                          <p:spTgt spid="11"/>
                                        </p:tgtEl>
                                      </p:cBhvr>
                                    </p:animEffect>
                                  </p:childTnLst>
                                </p:cTn>
                              </p:par>
                              <p:par>
                                <p:cTn id="11" presetID="21" presetClass="entr" presetSubtype="1"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heel(1)">
                                      <p:cBhvr>
                                        <p:cTn id="13" dur="2000"/>
                                        <p:tgtEl>
                                          <p:spTgt spid="9"/>
                                        </p:tgtEl>
                                      </p:cBhvr>
                                    </p:animEffect>
                                  </p:childTnLst>
                                </p:cTn>
                              </p:par>
                              <p:par>
                                <p:cTn id="14" presetID="21" presetClass="entr" presetSubtype="1"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heel(1)">
                                      <p:cBhvr>
                                        <p:cTn id="16" dur="2000"/>
                                        <p:tgtEl>
                                          <p:spTgt spid="8"/>
                                        </p:tgtEl>
                                      </p:cBhvr>
                                    </p:animEffect>
                                  </p:childTnLst>
                                </p:cTn>
                              </p:par>
                              <p:par>
                                <p:cTn id="17" presetID="21" presetClass="entr" presetSubtype="1"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heel(1)">
                                      <p:cBhvr>
                                        <p:cTn id="19" dur="2000"/>
                                        <p:tgtEl>
                                          <p:spTgt spid="16"/>
                                        </p:tgtEl>
                                      </p:cBhvr>
                                    </p:animEffect>
                                  </p:childTnLst>
                                </p:cTn>
                              </p:par>
                              <p:par>
                                <p:cTn id="20" presetID="21" presetClass="entr" presetSubtype="1" fill="hold"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heel(1)">
                                      <p:cBhvr>
                                        <p:cTn id="22" dur="2000"/>
                                        <p:tgtEl>
                                          <p:spTgt spid="13"/>
                                        </p:tgtEl>
                                      </p:cBhvr>
                                    </p:animEffect>
                                  </p:childTnLst>
                                </p:cTn>
                              </p:par>
                              <p:par>
                                <p:cTn id="23" presetID="21" presetClass="entr" presetSubtype="1"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wheel(1)">
                                      <p:cBhvr>
                                        <p:cTn id="25" dur="2000"/>
                                        <p:tgtEl>
                                          <p:spTgt spid="14"/>
                                        </p:tgtEl>
                                      </p:cBhvr>
                                    </p:animEffect>
                                  </p:childTnLst>
                                </p:cTn>
                              </p:par>
                              <p:par>
                                <p:cTn id="26" presetID="21" presetClass="entr" presetSubtype="1" fill="hold" nodeType="with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heel(1)">
                                      <p:cBhvr>
                                        <p:cTn id="28" dur="2000"/>
                                        <p:tgtEl>
                                          <p:spTgt spid="15"/>
                                        </p:tgtEl>
                                      </p:cBhvr>
                                    </p:animEffect>
                                  </p:childTnLst>
                                </p:cTn>
                              </p:par>
                              <p:par>
                                <p:cTn id="29" presetID="21" presetClass="entr" presetSubtype="1"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heel(1)">
                                      <p:cBhvr>
                                        <p:cTn id="31" dur="2000"/>
                                        <p:tgtEl>
                                          <p:spTgt spid="17"/>
                                        </p:tgtEl>
                                      </p:cBhvr>
                                    </p:animEffect>
                                  </p:childTnLst>
                                </p:cTn>
                              </p:par>
                              <p:par>
                                <p:cTn id="32" presetID="21" presetClass="entr" presetSubtype="1" fill="hold" grpId="0" nodeType="with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wheel(1)">
                                      <p:cBhvr>
                                        <p:cTn id="34" dur="2000"/>
                                        <p:tgtEl>
                                          <p:spTgt spid="22"/>
                                        </p:tgtEl>
                                      </p:cBhvr>
                                    </p:animEffect>
                                  </p:childTnLst>
                                </p:cTn>
                              </p:par>
                              <p:par>
                                <p:cTn id="35" presetID="21" presetClass="entr" presetSubtype="1" fill="hold" grpId="0" nodeType="with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heel(1)">
                                      <p:cBhvr>
                                        <p:cTn id="37" dur="2000"/>
                                        <p:tgtEl>
                                          <p:spTgt spid="19"/>
                                        </p:tgtEl>
                                      </p:cBhvr>
                                    </p:animEffect>
                                  </p:childTnLst>
                                </p:cTn>
                              </p:par>
                              <p:par>
                                <p:cTn id="38" presetID="21" presetClass="entr" presetSubtype="1" fill="hold" grpId="0" nodeType="with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wheel(1)">
                                      <p:cBhvr>
                                        <p:cTn id="40" dur="2000"/>
                                        <p:tgtEl>
                                          <p:spTgt spid="20"/>
                                        </p:tgtEl>
                                      </p:cBhvr>
                                    </p:animEffect>
                                  </p:childTnLst>
                                </p:cTn>
                              </p:par>
                              <p:par>
                                <p:cTn id="41" presetID="21" presetClass="entr" presetSubtype="1"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wheel(1)">
                                      <p:cBhvr>
                                        <p:cTn id="43" dur="2000"/>
                                        <p:tgtEl>
                                          <p:spTgt spid="18"/>
                                        </p:tgtEl>
                                      </p:cBhvr>
                                    </p:animEffect>
                                  </p:childTnLst>
                                </p:cTn>
                              </p:par>
                              <p:par>
                                <p:cTn id="44" presetID="21" presetClass="entr" presetSubtype="1" fill="hold" grpId="0" nodeType="with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heel(1)">
                                      <p:cBhvr>
                                        <p:cTn id="46" dur="2000"/>
                                        <p:tgtEl>
                                          <p:spTgt spid="21"/>
                                        </p:tgtEl>
                                      </p:cBhvr>
                                    </p:animEffect>
                                  </p:childTnLst>
                                </p:cTn>
                              </p:par>
                            </p:childTnLst>
                          </p:cTn>
                        </p:par>
                      </p:childTnLst>
                    </p:cTn>
                  </p:par>
                  <p:par>
                    <p:cTn id="47" fill="hold">
                      <p:stCondLst>
                        <p:cond delay="indefinite"/>
                      </p:stCondLst>
                      <p:childTnLst>
                        <p:par>
                          <p:cTn id="48" fill="hold">
                            <p:stCondLst>
                              <p:cond delay="0"/>
                            </p:stCondLst>
                            <p:childTnLst>
                              <p:par>
                                <p:cTn id="49" presetID="6" presetClass="entr" presetSubtype="16" fill="hold" nodeType="click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circle(in)">
                                      <p:cBhvr>
                                        <p:cTn id="51" dur="2000"/>
                                        <p:tgtEl>
                                          <p:spTgt spid="26"/>
                                        </p:tgtEl>
                                      </p:cBhvr>
                                    </p:animEffect>
                                  </p:childTnLst>
                                </p:cTn>
                              </p:par>
                              <p:par>
                                <p:cTn id="52" presetID="6" presetClass="entr" presetSubtype="16" fill="hold" nodeType="withEffect">
                                  <p:stCondLst>
                                    <p:cond delay="0"/>
                                  </p:stCondLst>
                                  <p:childTnLst>
                                    <p:set>
                                      <p:cBhvr>
                                        <p:cTn id="53" dur="1" fill="hold">
                                          <p:stCondLst>
                                            <p:cond delay="0"/>
                                          </p:stCondLst>
                                        </p:cTn>
                                        <p:tgtEl>
                                          <p:spTgt spid="25"/>
                                        </p:tgtEl>
                                        <p:attrNameLst>
                                          <p:attrName>style.visibility</p:attrName>
                                        </p:attrNameLst>
                                      </p:cBhvr>
                                      <p:to>
                                        <p:strVal val="visible"/>
                                      </p:to>
                                    </p:set>
                                    <p:animEffect transition="in" filter="circle(in)">
                                      <p:cBhvr>
                                        <p:cTn id="54" dur="2000"/>
                                        <p:tgtEl>
                                          <p:spTgt spid="25"/>
                                        </p:tgtEl>
                                      </p:cBhvr>
                                    </p:animEffect>
                                  </p:childTnLst>
                                </p:cTn>
                              </p:par>
                              <p:par>
                                <p:cTn id="55" presetID="6" presetClass="entr" presetSubtype="16" fill="hold" nodeType="with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circle(in)">
                                      <p:cBhvr>
                                        <p:cTn id="57" dur="2000"/>
                                        <p:tgtEl>
                                          <p:spTgt spid="27"/>
                                        </p:tgtEl>
                                      </p:cBhvr>
                                    </p:animEffect>
                                  </p:childTnLst>
                                </p:cTn>
                              </p:par>
                              <p:par>
                                <p:cTn id="58" presetID="6" presetClass="entr" presetSubtype="16" fill="hold" grpId="0" nodeType="withEffect">
                                  <p:stCondLst>
                                    <p:cond delay="0"/>
                                  </p:stCondLst>
                                  <p:childTnLst>
                                    <p:set>
                                      <p:cBhvr>
                                        <p:cTn id="59" dur="1" fill="hold">
                                          <p:stCondLst>
                                            <p:cond delay="0"/>
                                          </p:stCondLst>
                                        </p:cTn>
                                        <p:tgtEl>
                                          <p:spTgt spid="28"/>
                                        </p:tgtEl>
                                        <p:attrNameLst>
                                          <p:attrName>style.visibility</p:attrName>
                                        </p:attrNameLst>
                                      </p:cBhvr>
                                      <p:to>
                                        <p:strVal val="visible"/>
                                      </p:to>
                                    </p:set>
                                    <p:animEffect transition="in" filter="circle(in)">
                                      <p:cBhvr>
                                        <p:cTn id="60" dur="2000"/>
                                        <p:tgtEl>
                                          <p:spTgt spid="28"/>
                                        </p:tgtEl>
                                      </p:cBhvr>
                                    </p:animEffect>
                                  </p:childTnLst>
                                </p:cTn>
                              </p:par>
                            </p:childTnLst>
                          </p:cTn>
                        </p:par>
                      </p:childTnLst>
                    </p:cTn>
                  </p:par>
                  <p:par>
                    <p:cTn id="61" fill="hold">
                      <p:stCondLst>
                        <p:cond delay="indefinite"/>
                      </p:stCondLst>
                      <p:childTnLst>
                        <p:par>
                          <p:cTn id="62" fill="hold">
                            <p:stCondLst>
                              <p:cond delay="0"/>
                            </p:stCondLst>
                            <p:childTnLst>
                              <p:par>
                                <p:cTn id="63" presetID="6" presetClass="entr" presetSubtype="16" fill="hold" nodeType="clickEffect">
                                  <p:stCondLst>
                                    <p:cond delay="0"/>
                                  </p:stCondLst>
                                  <p:childTnLst>
                                    <p:set>
                                      <p:cBhvr>
                                        <p:cTn id="64" dur="1" fill="hold">
                                          <p:stCondLst>
                                            <p:cond delay="0"/>
                                          </p:stCondLst>
                                        </p:cTn>
                                        <p:tgtEl>
                                          <p:spTgt spid="50"/>
                                        </p:tgtEl>
                                        <p:attrNameLst>
                                          <p:attrName>style.visibility</p:attrName>
                                        </p:attrNameLst>
                                      </p:cBhvr>
                                      <p:to>
                                        <p:strVal val="visible"/>
                                      </p:to>
                                    </p:set>
                                    <p:animEffect transition="in" filter="circle(in)">
                                      <p:cBhvr>
                                        <p:cTn id="65" dur="2000"/>
                                        <p:tgtEl>
                                          <p:spTgt spid="50"/>
                                        </p:tgtEl>
                                      </p:cBhvr>
                                    </p:animEffect>
                                  </p:childTnLst>
                                </p:cTn>
                              </p:par>
                              <p:par>
                                <p:cTn id="66" presetID="6" presetClass="entr" presetSubtype="16" fill="hold" nodeType="with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circle(in)">
                                      <p:cBhvr>
                                        <p:cTn id="68" dur="2000"/>
                                        <p:tgtEl>
                                          <p:spTgt spid="51"/>
                                        </p:tgtEl>
                                      </p:cBhvr>
                                    </p:animEffect>
                                  </p:childTnLst>
                                </p:cTn>
                              </p:par>
                              <p:par>
                                <p:cTn id="69" presetID="6" presetClass="entr" presetSubtype="16" fill="hold" grpId="0" nodeType="with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circle(in)">
                                      <p:cBhvr>
                                        <p:cTn id="71" dur="2000"/>
                                        <p:tgtEl>
                                          <p:spTgt spid="57"/>
                                        </p:tgtEl>
                                      </p:cBhvr>
                                    </p:animEffect>
                                  </p:childTnLst>
                                </p:cTn>
                              </p:par>
                              <p:par>
                                <p:cTn id="72" presetID="6" presetClass="entr" presetSubtype="16" fill="hold" nodeType="withEffect">
                                  <p:stCondLst>
                                    <p:cond delay="0"/>
                                  </p:stCondLst>
                                  <p:childTnLst>
                                    <p:set>
                                      <p:cBhvr>
                                        <p:cTn id="73" dur="1" fill="hold">
                                          <p:stCondLst>
                                            <p:cond delay="0"/>
                                          </p:stCondLst>
                                        </p:cTn>
                                        <p:tgtEl>
                                          <p:spTgt spid="49"/>
                                        </p:tgtEl>
                                        <p:attrNameLst>
                                          <p:attrName>style.visibility</p:attrName>
                                        </p:attrNameLst>
                                      </p:cBhvr>
                                      <p:to>
                                        <p:strVal val="visible"/>
                                      </p:to>
                                    </p:set>
                                    <p:animEffect transition="in" filter="circle(in)">
                                      <p:cBhvr>
                                        <p:cTn id="74" dur="2000"/>
                                        <p:tgtEl>
                                          <p:spTgt spid="49"/>
                                        </p:tgtEl>
                                      </p:cBhvr>
                                    </p:animEffect>
                                  </p:childTnLst>
                                </p:cTn>
                              </p:par>
                            </p:childTnLst>
                          </p:cTn>
                        </p:par>
                      </p:childTnLst>
                    </p:cTn>
                  </p:par>
                  <p:par>
                    <p:cTn id="75" fill="hold">
                      <p:stCondLst>
                        <p:cond delay="indefinite"/>
                      </p:stCondLst>
                      <p:childTnLst>
                        <p:par>
                          <p:cTn id="76" fill="hold">
                            <p:stCondLst>
                              <p:cond delay="0"/>
                            </p:stCondLst>
                            <p:childTnLst>
                              <p:par>
                                <p:cTn id="77" presetID="6" presetClass="entr" presetSubtype="16" fill="hold" nodeType="click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circle(in)">
                                      <p:cBhvr>
                                        <p:cTn id="79" dur="2000"/>
                                        <p:tgtEl>
                                          <p:spTgt spid="32"/>
                                        </p:tgtEl>
                                      </p:cBhvr>
                                    </p:animEffect>
                                  </p:childTnLst>
                                </p:cTn>
                              </p:par>
                              <p:par>
                                <p:cTn id="80" presetID="6" presetClass="entr" presetSubtype="16" fill="hold" grpId="0" nodeType="withEffect">
                                  <p:stCondLst>
                                    <p:cond delay="0"/>
                                  </p:stCondLst>
                                  <p:childTnLst>
                                    <p:set>
                                      <p:cBhvr>
                                        <p:cTn id="81" dur="1" fill="hold">
                                          <p:stCondLst>
                                            <p:cond delay="0"/>
                                          </p:stCondLst>
                                        </p:cTn>
                                        <p:tgtEl>
                                          <p:spTgt spid="36"/>
                                        </p:tgtEl>
                                        <p:attrNameLst>
                                          <p:attrName>style.visibility</p:attrName>
                                        </p:attrNameLst>
                                      </p:cBhvr>
                                      <p:to>
                                        <p:strVal val="visible"/>
                                      </p:to>
                                    </p:set>
                                    <p:animEffect transition="in" filter="circle(in)">
                                      <p:cBhvr>
                                        <p:cTn id="82" dur="2000"/>
                                        <p:tgtEl>
                                          <p:spTgt spid="36"/>
                                        </p:tgtEl>
                                      </p:cBhvr>
                                    </p:animEffect>
                                  </p:childTnLst>
                                </p:cTn>
                              </p:par>
                              <p:par>
                                <p:cTn id="83" presetID="6" presetClass="entr" presetSubtype="16" fill="hold" grpId="0" nodeType="withEffect">
                                  <p:stCondLst>
                                    <p:cond delay="0"/>
                                  </p:stCondLst>
                                  <p:childTnLst>
                                    <p:set>
                                      <p:cBhvr>
                                        <p:cTn id="84" dur="1" fill="hold">
                                          <p:stCondLst>
                                            <p:cond delay="0"/>
                                          </p:stCondLst>
                                        </p:cTn>
                                        <p:tgtEl>
                                          <p:spTgt spid="37"/>
                                        </p:tgtEl>
                                        <p:attrNameLst>
                                          <p:attrName>style.visibility</p:attrName>
                                        </p:attrNameLst>
                                      </p:cBhvr>
                                      <p:to>
                                        <p:strVal val="visible"/>
                                      </p:to>
                                    </p:set>
                                    <p:animEffect transition="in" filter="circle(in)">
                                      <p:cBhvr>
                                        <p:cTn id="85" dur="2000"/>
                                        <p:tgtEl>
                                          <p:spTgt spid="37"/>
                                        </p:tgtEl>
                                      </p:cBhvr>
                                    </p:animEffect>
                                  </p:childTnLst>
                                </p:cTn>
                              </p:par>
                              <p:par>
                                <p:cTn id="86" presetID="6" presetClass="entr" presetSubtype="16" fill="hold" grpId="0" nodeType="withEffect">
                                  <p:stCondLst>
                                    <p:cond delay="0"/>
                                  </p:stCondLst>
                                  <p:childTnLst>
                                    <p:set>
                                      <p:cBhvr>
                                        <p:cTn id="87" dur="1" fill="hold">
                                          <p:stCondLst>
                                            <p:cond delay="0"/>
                                          </p:stCondLst>
                                        </p:cTn>
                                        <p:tgtEl>
                                          <p:spTgt spid="33"/>
                                        </p:tgtEl>
                                        <p:attrNameLst>
                                          <p:attrName>style.visibility</p:attrName>
                                        </p:attrNameLst>
                                      </p:cBhvr>
                                      <p:to>
                                        <p:strVal val="visible"/>
                                      </p:to>
                                    </p:set>
                                    <p:animEffect transition="in" filter="circle(in)">
                                      <p:cBhvr>
                                        <p:cTn id="88" dur="2000"/>
                                        <p:tgtEl>
                                          <p:spTgt spid="33"/>
                                        </p:tgtEl>
                                      </p:cBhvr>
                                    </p:animEffect>
                                  </p:childTnLst>
                                </p:cTn>
                              </p:par>
                              <p:par>
                                <p:cTn id="89" presetID="6" presetClass="entr" presetSubtype="16" fill="hold" nodeType="withEffect">
                                  <p:stCondLst>
                                    <p:cond delay="0"/>
                                  </p:stCondLst>
                                  <p:childTnLst>
                                    <p:set>
                                      <p:cBhvr>
                                        <p:cTn id="90" dur="1" fill="hold">
                                          <p:stCondLst>
                                            <p:cond delay="0"/>
                                          </p:stCondLst>
                                        </p:cTn>
                                        <p:tgtEl>
                                          <p:spTgt spid="29"/>
                                        </p:tgtEl>
                                        <p:attrNameLst>
                                          <p:attrName>style.visibility</p:attrName>
                                        </p:attrNameLst>
                                      </p:cBhvr>
                                      <p:to>
                                        <p:strVal val="visible"/>
                                      </p:to>
                                    </p:set>
                                    <p:animEffect transition="in" filter="circle(in)">
                                      <p:cBhvr>
                                        <p:cTn id="91" dur="2000"/>
                                        <p:tgtEl>
                                          <p:spTgt spid="29"/>
                                        </p:tgtEl>
                                      </p:cBhvr>
                                    </p:animEffect>
                                  </p:childTnLst>
                                </p:cTn>
                              </p:par>
                              <p:par>
                                <p:cTn id="92" presetID="6" presetClass="entr" presetSubtype="16" fill="hold" grpId="0" nodeType="withEffect">
                                  <p:stCondLst>
                                    <p:cond delay="0"/>
                                  </p:stCondLst>
                                  <p:childTnLst>
                                    <p:set>
                                      <p:cBhvr>
                                        <p:cTn id="93" dur="1" fill="hold">
                                          <p:stCondLst>
                                            <p:cond delay="0"/>
                                          </p:stCondLst>
                                        </p:cTn>
                                        <p:tgtEl>
                                          <p:spTgt spid="39"/>
                                        </p:tgtEl>
                                        <p:attrNameLst>
                                          <p:attrName>style.visibility</p:attrName>
                                        </p:attrNameLst>
                                      </p:cBhvr>
                                      <p:to>
                                        <p:strVal val="visible"/>
                                      </p:to>
                                    </p:set>
                                    <p:animEffect transition="in" filter="circle(in)">
                                      <p:cBhvr>
                                        <p:cTn id="94" dur="2000"/>
                                        <p:tgtEl>
                                          <p:spTgt spid="39"/>
                                        </p:tgtEl>
                                      </p:cBhvr>
                                    </p:animEffect>
                                  </p:childTnLst>
                                </p:cTn>
                              </p:par>
                            </p:childTnLst>
                          </p:cTn>
                        </p:par>
                      </p:childTnLst>
                    </p:cTn>
                  </p:par>
                  <p:par>
                    <p:cTn id="95" fill="hold">
                      <p:stCondLst>
                        <p:cond delay="indefinite"/>
                      </p:stCondLst>
                      <p:childTnLst>
                        <p:par>
                          <p:cTn id="96" fill="hold">
                            <p:stCondLst>
                              <p:cond delay="0"/>
                            </p:stCondLst>
                            <p:childTnLst>
                              <p:par>
                                <p:cTn id="97" presetID="6" presetClass="entr" presetSubtype="16" fill="hold" grpId="0" nodeType="clickEffect">
                                  <p:stCondLst>
                                    <p:cond delay="0"/>
                                  </p:stCondLst>
                                  <p:childTnLst>
                                    <p:set>
                                      <p:cBhvr>
                                        <p:cTn id="98" dur="1" fill="hold">
                                          <p:stCondLst>
                                            <p:cond delay="0"/>
                                          </p:stCondLst>
                                        </p:cTn>
                                        <p:tgtEl>
                                          <p:spTgt spid="58"/>
                                        </p:tgtEl>
                                        <p:attrNameLst>
                                          <p:attrName>style.visibility</p:attrName>
                                        </p:attrNameLst>
                                      </p:cBhvr>
                                      <p:to>
                                        <p:strVal val="visible"/>
                                      </p:to>
                                    </p:set>
                                    <p:animEffect transition="in" filter="circle(in)">
                                      <p:cBhvr>
                                        <p:cTn id="99" dur="2000"/>
                                        <p:tgtEl>
                                          <p:spTgt spid="58"/>
                                        </p:tgtEl>
                                      </p:cBhvr>
                                    </p:animEffect>
                                  </p:childTnLst>
                                </p:cTn>
                              </p:par>
                              <p:par>
                                <p:cTn id="100" presetID="6" presetClass="entr" presetSubtype="16" fill="hold" nodeType="withEffect">
                                  <p:stCondLst>
                                    <p:cond delay="0"/>
                                  </p:stCondLst>
                                  <p:childTnLst>
                                    <p:set>
                                      <p:cBhvr>
                                        <p:cTn id="101" dur="1" fill="hold">
                                          <p:stCondLst>
                                            <p:cond delay="0"/>
                                          </p:stCondLst>
                                        </p:cTn>
                                        <p:tgtEl>
                                          <p:spTgt spid="54"/>
                                        </p:tgtEl>
                                        <p:attrNameLst>
                                          <p:attrName>style.visibility</p:attrName>
                                        </p:attrNameLst>
                                      </p:cBhvr>
                                      <p:to>
                                        <p:strVal val="visible"/>
                                      </p:to>
                                    </p:set>
                                    <p:animEffect transition="in" filter="circle(in)">
                                      <p:cBhvr>
                                        <p:cTn id="102" dur="2000"/>
                                        <p:tgtEl>
                                          <p:spTgt spid="54"/>
                                        </p:tgtEl>
                                      </p:cBhvr>
                                    </p:animEffect>
                                  </p:childTnLst>
                                </p:cTn>
                              </p:par>
                              <p:par>
                                <p:cTn id="103" presetID="6" presetClass="entr" presetSubtype="16" fill="hold" nodeType="withEffect">
                                  <p:stCondLst>
                                    <p:cond delay="0"/>
                                  </p:stCondLst>
                                  <p:childTnLst>
                                    <p:set>
                                      <p:cBhvr>
                                        <p:cTn id="104" dur="1" fill="hold">
                                          <p:stCondLst>
                                            <p:cond delay="0"/>
                                          </p:stCondLst>
                                        </p:cTn>
                                        <p:tgtEl>
                                          <p:spTgt spid="52"/>
                                        </p:tgtEl>
                                        <p:attrNameLst>
                                          <p:attrName>style.visibility</p:attrName>
                                        </p:attrNameLst>
                                      </p:cBhvr>
                                      <p:to>
                                        <p:strVal val="visible"/>
                                      </p:to>
                                    </p:set>
                                    <p:animEffect transition="in" filter="circle(in)">
                                      <p:cBhvr>
                                        <p:cTn id="105" dur="2000"/>
                                        <p:tgtEl>
                                          <p:spTgt spid="52"/>
                                        </p:tgtEl>
                                      </p:cBhvr>
                                    </p:animEffect>
                                  </p:childTnLst>
                                </p:cTn>
                              </p:par>
                              <p:par>
                                <p:cTn id="106" presetID="6" presetClass="entr" presetSubtype="16" fill="hold" nodeType="withEffect">
                                  <p:stCondLst>
                                    <p:cond delay="0"/>
                                  </p:stCondLst>
                                  <p:childTnLst>
                                    <p:set>
                                      <p:cBhvr>
                                        <p:cTn id="107" dur="1" fill="hold">
                                          <p:stCondLst>
                                            <p:cond delay="0"/>
                                          </p:stCondLst>
                                        </p:cTn>
                                        <p:tgtEl>
                                          <p:spTgt spid="53"/>
                                        </p:tgtEl>
                                        <p:attrNameLst>
                                          <p:attrName>style.visibility</p:attrName>
                                        </p:attrNameLst>
                                      </p:cBhvr>
                                      <p:to>
                                        <p:strVal val="visible"/>
                                      </p:to>
                                    </p:set>
                                    <p:animEffect transition="in" filter="circle(in)">
                                      <p:cBhvr>
                                        <p:cTn id="108" dur="2000"/>
                                        <p:tgtEl>
                                          <p:spTgt spid="53"/>
                                        </p:tgtEl>
                                      </p:cBhvr>
                                    </p:animEffect>
                                  </p:childTnLst>
                                </p:cTn>
                              </p:par>
                              <p:par>
                                <p:cTn id="109" presetID="6" presetClass="entr" presetSubtype="16" fill="hold" nodeType="withEffect">
                                  <p:stCondLst>
                                    <p:cond delay="0"/>
                                  </p:stCondLst>
                                  <p:childTnLst>
                                    <p:set>
                                      <p:cBhvr>
                                        <p:cTn id="110" dur="1" fill="hold">
                                          <p:stCondLst>
                                            <p:cond delay="0"/>
                                          </p:stCondLst>
                                        </p:cTn>
                                        <p:tgtEl>
                                          <p:spTgt spid="48"/>
                                        </p:tgtEl>
                                        <p:attrNameLst>
                                          <p:attrName>style.visibility</p:attrName>
                                        </p:attrNameLst>
                                      </p:cBhvr>
                                      <p:to>
                                        <p:strVal val="visible"/>
                                      </p:to>
                                    </p:set>
                                    <p:animEffect transition="in" filter="circle(in)">
                                      <p:cBhvr>
                                        <p:cTn id="111" dur="2000"/>
                                        <p:tgtEl>
                                          <p:spTgt spid="48"/>
                                        </p:tgtEl>
                                      </p:cBhvr>
                                    </p:animEffect>
                                  </p:childTnLst>
                                </p:cTn>
                              </p:par>
                              <p:par>
                                <p:cTn id="112" presetID="6" presetClass="entr" presetSubtype="16" fill="hold" nodeType="withEffect">
                                  <p:stCondLst>
                                    <p:cond delay="0"/>
                                  </p:stCondLst>
                                  <p:childTnLst>
                                    <p:set>
                                      <p:cBhvr>
                                        <p:cTn id="113" dur="1" fill="hold">
                                          <p:stCondLst>
                                            <p:cond delay="0"/>
                                          </p:stCondLst>
                                        </p:cTn>
                                        <p:tgtEl>
                                          <p:spTgt spid="47"/>
                                        </p:tgtEl>
                                        <p:attrNameLst>
                                          <p:attrName>style.visibility</p:attrName>
                                        </p:attrNameLst>
                                      </p:cBhvr>
                                      <p:to>
                                        <p:strVal val="visible"/>
                                      </p:to>
                                    </p:set>
                                    <p:animEffect transition="in" filter="circle(in)">
                                      <p:cBhvr>
                                        <p:cTn id="114" dur="2000"/>
                                        <p:tgtEl>
                                          <p:spTgt spid="47"/>
                                        </p:tgtEl>
                                      </p:cBhvr>
                                    </p:animEffect>
                                  </p:childTnLst>
                                </p:cTn>
                              </p:par>
                              <p:par>
                                <p:cTn id="115" presetID="6" presetClass="entr" presetSubtype="16" fill="hold" nodeType="withEffect">
                                  <p:stCondLst>
                                    <p:cond delay="0"/>
                                  </p:stCondLst>
                                  <p:childTnLst>
                                    <p:set>
                                      <p:cBhvr>
                                        <p:cTn id="116" dur="1" fill="hold">
                                          <p:stCondLst>
                                            <p:cond delay="0"/>
                                          </p:stCondLst>
                                        </p:cTn>
                                        <p:tgtEl>
                                          <p:spTgt spid="46"/>
                                        </p:tgtEl>
                                        <p:attrNameLst>
                                          <p:attrName>style.visibility</p:attrName>
                                        </p:attrNameLst>
                                      </p:cBhvr>
                                      <p:to>
                                        <p:strVal val="visible"/>
                                      </p:to>
                                    </p:set>
                                    <p:animEffect transition="in" filter="circle(in)">
                                      <p:cBhvr>
                                        <p:cTn id="117" dur="2000"/>
                                        <p:tgtEl>
                                          <p:spTgt spid="46"/>
                                        </p:tgtEl>
                                      </p:cBhvr>
                                    </p:animEffect>
                                  </p:childTnLst>
                                </p:cTn>
                              </p:par>
                              <p:par>
                                <p:cTn id="118" presetID="6" presetClass="entr" presetSubtype="16" fill="hold" grpId="0" nodeType="withEffect">
                                  <p:stCondLst>
                                    <p:cond delay="0"/>
                                  </p:stCondLst>
                                  <p:childTnLst>
                                    <p:set>
                                      <p:cBhvr>
                                        <p:cTn id="119" dur="1" fill="hold">
                                          <p:stCondLst>
                                            <p:cond delay="0"/>
                                          </p:stCondLst>
                                        </p:cTn>
                                        <p:tgtEl>
                                          <p:spTgt spid="56"/>
                                        </p:tgtEl>
                                        <p:attrNameLst>
                                          <p:attrName>style.visibility</p:attrName>
                                        </p:attrNameLst>
                                      </p:cBhvr>
                                      <p:to>
                                        <p:strVal val="visible"/>
                                      </p:to>
                                    </p:set>
                                    <p:animEffect transition="in" filter="circle(in)">
                                      <p:cBhvr>
                                        <p:cTn id="120" dur="2000"/>
                                        <p:tgtEl>
                                          <p:spTgt spid="56"/>
                                        </p:tgtEl>
                                      </p:cBhvr>
                                    </p:animEffect>
                                  </p:childTnLst>
                                </p:cTn>
                              </p:par>
                            </p:childTnLst>
                          </p:cTn>
                        </p:par>
                      </p:childTnLst>
                    </p:cTn>
                  </p:par>
                  <p:par>
                    <p:cTn id="121" fill="hold">
                      <p:stCondLst>
                        <p:cond delay="indefinite"/>
                      </p:stCondLst>
                      <p:childTnLst>
                        <p:par>
                          <p:cTn id="122" fill="hold">
                            <p:stCondLst>
                              <p:cond delay="0"/>
                            </p:stCondLst>
                            <p:childTnLst>
                              <p:par>
                                <p:cTn id="123" presetID="6" presetClass="entr" presetSubtype="16" fill="hold" nodeType="clickEffect">
                                  <p:stCondLst>
                                    <p:cond delay="0"/>
                                  </p:stCondLst>
                                  <p:childTnLst>
                                    <p:set>
                                      <p:cBhvr>
                                        <p:cTn id="124" dur="1" fill="hold">
                                          <p:stCondLst>
                                            <p:cond delay="0"/>
                                          </p:stCondLst>
                                        </p:cTn>
                                        <p:tgtEl>
                                          <p:spTgt spid="30"/>
                                        </p:tgtEl>
                                        <p:attrNameLst>
                                          <p:attrName>style.visibility</p:attrName>
                                        </p:attrNameLst>
                                      </p:cBhvr>
                                      <p:to>
                                        <p:strVal val="visible"/>
                                      </p:to>
                                    </p:set>
                                    <p:animEffect transition="in" filter="circle(in)">
                                      <p:cBhvr>
                                        <p:cTn id="125" dur="2000"/>
                                        <p:tgtEl>
                                          <p:spTgt spid="30"/>
                                        </p:tgtEl>
                                      </p:cBhvr>
                                    </p:animEffect>
                                  </p:childTnLst>
                                </p:cTn>
                              </p:par>
                              <p:par>
                                <p:cTn id="126" presetID="6" presetClass="entr" presetSubtype="16" fill="hold" grpId="0" nodeType="withEffect">
                                  <p:stCondLst>
                                    <p:cond delay="0"/>
                                  </p:stCondLst>
                                  <p:childTnLst>
                                    <p:set>
                                      <p:cBhvr>
                                        <p:cTn id="127" dur="1" fill="hold">
                                          <p:stCondLst>
                                            <p:cond delay="0"/>
                                          </p:stCondLst>
                                        </p:cTn>
                                        <p:tgtEl>
                                          <p:spTgt spid="34"/>
                                        </p:tgtEl>
                                        <p:attrNameLst>
                                          <p:attrName>style.visibility</p:attrName>
                                        </p:attrNameLst>
                                      </p:cBhvr>
                                      <p:to>
                                        <p:strVal val="visible"/>
                                      </p:to>
                                    </p:set>
                                    <p:animEffect transition="in" filter="circle(in)">
                                      <p:cBhvr>
                                        <p:cTn id="128" dur="2000"/>
                                        <p:tgtEl>
                                          <p:spTgt spid="34"/>
                                        </p:tgtEl>
                                      </p:cBhvr>
                                    </p:animEffect>
                                  </p:childTnLst>
                                </p:cTn>
                              </p:par>
                              <p:par>
                                <p:cTn id="129" presetID="6" presetClass="entr" presetSubtype="16" fill="hold" grpId="0" nodeType="withEffect">
                                  <p:stCondLst>
                                    <p:cond delay="0"/>
                                  </p:stCondLst>
                                  <p:childTnLst>
                                    <p:set>
                                      <p:cBhvr>
                                        <p:cTn id="130" dur="1" fill="hold">
                                          <p:stCondLst>
                                            <p:cond delay="0"/>
                                          </p:stCondLst>
                                        </p:cTn>
                                        <p:tgtEl>
                                          <p:spTgt spid="40"/>
                                        </p:tgtEl>
                                        <p:attrNameLst>
                                          <p:attrName>style.visibility</p:attrName>
                                        </p:attrNameLst>
                                      </p:cBhvr>
                                      <p:to>
                                        <p:strVal val="visible"/>
                                      </p:to>
                                    </p:set>
                                    <p:animEffect transition="in" filter="circle(in)">
                                      <p:cBhvr>
                                        <p:cTn id="131" dur="2000"/>
                                        <p:tgtEl>
                                          <p:spTgt spid="40"/>
                                        </p:tgtEl>
                                      </p:cBhvr>
                                    </p:animEffect>
                                  </p:childTnLst>
                                </p:cTn>
                              </p:par>
                              <p:par>
                                <p:cTn id="132" presetID="6" presetClass="entr" presetSubtype="16" fill="hold" grpId="0" nodeType="withEffect">
                                  <p:stCondLst>
                                    <p:cond delay="0"/>
                                  </p:stCondLst>
                                  <p:childTnLst>
                                    <p:set>
                                      <p:cBhvr>
                                        <p:cTn id="133" dur="1" fill="hold">
                                          <p:stCondLst>
                                            <p:cond delay="0"/>
                                          </p:stCondLst>
                                        </p:cTn>
                                        <p:tgtEl>
                                          <p:spTgt spid="35"/>
                                        </p:tgtEl>
                                        <p:attrNameLst>
                                          <p:attrName>style.visibility</p:attrName>
                                        </p:attrNameLst>
                                      </p:cBhvr>
                                      <p:to>
                                        <p:strVal val="visible"/>
                                      </p:to>
                                    </p:set>
                                    <p:animEffect transition="in" filter="circle(in)">
                                      <p:cBhvr>
                                        <p:cTn id="134" dur="2000"/>
                                        <p:tgtEl>
                                          <p:spTgt spid="35"/>
                                        </p:tgtEl>
                                      </p:cBhvr>
                                    </p:animEffect>
                                  </p:childTnLst>
                                </p:cTn>
                              </p:par>
                              <p:par>
                                <p:cTn id="135" presetID="6" presetClass="entr" presetSubtype="16" fill="hold" nodeType="withEffect">
                                  <p:stCondLst>
                                    <p:cond delay="0"/>
                                  </p:stCondLst>
                                  <p:childTnLst>
                                    <p:set>
                                      <p:cBhvr>
                                        <p:cTn id="136" dur="1" fill="hold">
                                          <p:stCondLst>
                                            <p:cond delay="0"/>
                                          </p:stCondLst>
                                        </p:cTn>
                                        <p:tgtEl>
                                          <p:spTgt spid="31"/>
                                        </p:tgtEl>
                                        <p:attrNameLst>
                                          <p:attrName>style.visibility</p:attrName>
                                        </p:attrNameLst>
                                      </p:cBhvr>
                                      <p:to>
                                        <p:strVal val="visible"/>
                                      </p:to>
                                    </p:set>
                                    <p:animEffect transition="in" filter="circle(in)">
                                      <p:cBhvr>
                                        <p:cTn id="137" dur="2000"/>
                                        <p:tgtEl>
                                          <p:spTgt spid="31"/>
                                        </p:tgtEl>
                                      </p:cBhvr>
                                    </p:animEffect>
                                  </p:childTnLst>
                                </p:cTn>
                              </p:par>
                              <p:par>
                                <p:cTn id="138" presetID="6" presetClass="entr" presetSubtype="16" fill="hold" grpId="0" nodeType="with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circle(in)">
                                      <p:cBhvr>
                                        <p:cTn id="140" dur="2000"/>
                                        <p:tgtEl>
                                          <p:spTgt spid="38"/>
                                        </p:tgtEl>
                                      </p:cBhvr>
                                    </p:animEffect>
                                  </p:childTnLst>
                                </p:cTn>
                              </p:par>
                            </p:childTnLst>
                          </p:cTn>
                        </p:par>
                      </p:childTnLst>
                    </p:cTn>
                  </p:par>
                  <p:par>
                    <p:cTn id="141" fill="hold">
                      <p:stCondLst>
                        <p:cond delay="indefinite"/>
                      </p:stCondLst>
                      <p:childTnLst>
                        <p:par>
                          <p:cTn id="142" fill="hold">
                            <p:stCondLst>
                              <p:cond delay="0"/>
                            </p:stCondLst>
                            <p:childTnLst>
                              <p:par>
                                <p:cTn id="143" presetID="6" presetClass="entr" presetSubtype="16" fill="hold" grpId="0" nodeType="clickEffect">
                                  <p:stCondLst>
                                    <p:cond delay="0"/>
                                  </p:stCondLst>
                                  <p:childTnLst>
                                    <p:set>
                                      <p:cBhvr>
                                        <p:cTn id="144" dur="1" fill="hold">
                                          <p:stCondLst>
                                            <p:cond delay="0"/>
                                          </p:stCondLst>
                                        </p:cTn>
                                        <p:tgtEl>
                                          <p:spTgt spid="59"/>
                                        </p:tgtEl>
                                        <p:attrNameLst>
                                          <p:attrName>style.visibility</p:attrName>
                                        </p:attrNameLst>
                                      </p:cBhvr>
                                      <p:to>
                                        <p:strVal val="visible"/>
                                      </p:to>
                                    </p:set>
                                    <p:animEffect transition="in" filter="circle(in)">
                                      <p:cBhvr>
                                        <p:cTn id="145" dur="2000"/>
                                        <p:tgtEl>
                                          <p:spTgt spid="59"/>
                                        </p:tgtEl>
                                      </p:cBhvr>
                                    </p:animEffect>
                                  </p:childTnLst>
                                </p:cTn>
                              </p:par>
                              <p:par>
                                <p:cTn id="146" presetID="6" presetClass="entr" presetSubtype="16" fill="hold" grpId="0" nodeType="withEffect">
                                  <p:stCondLst>
                                    <p:cond delay="0"/>
                                  </p:stCondLst>
                                  <p:childTnLst>
                                    <p:set>
                                      <p:cBhvr>
                                        <p:cTn id="147" dur="1" fill="hold">
                                          <p:stCondLst>
                                            <p:cond delay="0"/>
                                          </p:stCondLst>
                                        </p:cTn>
                                        <p:tgtEl>
                                          <p:spTgt spid="41"/>
                                        </p:tgtEl>
                                        <p:attrNameLst>
                                          <p:attrName>style.visibility</p:attrName>
                                        </p:attrNameLst>
                                      </p:cBhvr>
                                      <p:to>
                                        <p:strVal val="visible"/>
                                      </p:to>
                                    </p:set>
                                    <p:animEffect transition="in" filter="circle(in)">
                                      <p:cBhvr>
                                        <p:cTn id="148" dur="2000"/>
                                        <p:tgtEl>
                                          <p:spTgt spid="41"/>
                                        </p:tgtEl>
                                      </p:cBhvr>
                                    </p:animEffect>
                                  </p:childTnLst>
                                </p:cTn>
                              </p:par>
                            </p:childTnLst>
                          </p:cTn>
                        </p:par>
                      </p:childTnLst>
                    </p:cTn>
                  </p:par>
                  <p:par>
                    <p:cTn id="149" fill="hold">
                      <p:stCondLst>
                        <p:cond delay="indefinite"/>
                      </p:stCondLst>
                      <p:childTnLst>
                        <p:par>
                          <p:cTn id="150" fill="hold">
                            <p:stCondLst>
                              <p:cond delay="0"/>
                            </p:stCondLst>
                            <p:childTnLst>
                              <p:par>
                                <p:cTn id="151" presetID="6" presetClass="entr" presetSubtype="16" fill="hold" grpId="0" nodeType="clickEffect">
                                  <p:stCondLst>
                                    <p:cond delay="0"/>
                                  </p:stCondLst>
                                  <p:childTnLst>
                                    <p:set>
                                      <p:cBhvr>
                                        <p:cTn id="152" dur="1" fill="hold">
                                          <p:stCondLst>
                                            <p:cond delay="0"/>
                                          </p:stCondLst>
                                        </p:cTn>
                                        <p:tgtEl>
                                          <p:spTgt spid="60"/>
                                        </p:tgtEl>
                                        <p:attrNameLst>
                                          <p:attrName>style.visibility</p:attrName>
                                        </p:attrNameLst>
                                      </p:cBhvr>
                                      <p:to>
                                        <p:strVal val="visible"/>
                                      </p:to>
                                    </p:set>
                                    <p:animEffect transition="in" filter="circle(in)">
                                      <p:cBhvr>
                                        <p:cTn id="153" dur="2000"/>
                                        <p:tgtEl>
                                          <p:spTgt spid="60"/>
                                        </p:tgtEl>
                                      </p:cBhvr>
                                    </p:animEffect>
                                  </p:childTnLst>
                                </p:cTn>
                              </p:par>
                              <p:par>
                                <p:cTn id="154" presetID="6" presetClass="entr" presetSubtype="16" fill="hold" grpId="0" nodeType="withEffect">
                                  <p:stCondLst>
                                    <p:cond delay="0"/>
                                  </p:stCondLst>
                                  <p:childTnLst>
                                    <p:set>
                                      <p:cBhvr>
                                        <p:cTn id="155" dur="1" fill="hold">
                                          <p:stCondLst>
                                            <p:cond delay="0"/>
                                          </p:stCondLst>
                                        </p:cTn>
                                        <p:tgtEl>
                                          <p:spTgt spid="42"/>
                                        </p:tgtEl>
                                        <p:attrNameLst>
                                          <p:attrName>style.visibility</p:attrName>
                                        </p:attrNameLst>
                                      </p:cBhvr>
                                      <p:to>
                                        <p:strVal val="visible"/>
                                      </p:to>
                                    </p:set>
                                    <p:animEffect transition="in" filter="circle(in)">
                                      <p:cBhvr>
                                        <p:cTn id="156" dur="2000"/>
                                        <p:tgtEl>
                                          <p:spTgt spid="42"/>
                                        </p:tgtEl>
                                      </p:cBhvr>
                                    </p:animEffect>
                                  </p:childTnLst>
                                </p:cTn>
                              </p:par>
                            </p:childTnLst>
                          </p:cTn>
                        </p:par>
                      </p:childTnLst>
                    </p:cTn>
                  </p:par>
                  <p:par>
                    <p:cTn id="157" fill="hold">
                      <p:stCondLst>
                        <p:cond delay="indefinite"/>
                      </p:stCondLst>
                      <p:childTnLst>
                        <p:par>
                          <p:cTn id="158" fill="hold">
                            <p:stCondLst>
                              <p:cond delay="0"/>
                            </p:stCondLst>
                            <p:childTnLst>
                              <p:par>
                                <p:cTn id="159" presetID="6" presetClass="entr" presetSubtype="16" fill="hold" grpId="0" nodeType="clickEffect">
                                  <p:stCondLst>
                                    <p:cond delay="0"/>
                                  </p:stCondLst>
                                  <p:childTnLst>
                                    <p:set>
                                      <p:cBhvr>
                                        <p:cTn id="160" dur="1" fill="hold">
                                          <p:stCondLst>
                                            <p:cond delay="0"/>
                                          </p:stCondLst>
                                        </p:cTn>
                                        <p:tgtEl>
                                          <p:spTgt spid="61"/>
                                        </p:tgtEl>
                                        <p:attrNameLst>
                                          <p:attrName>style.visibility</p:attrName>
                                        </p:attrNameLst>
                                      </p:cBhvr>
                                      <p:to>
                                        <p:strVal val="visible"/>
                                      </p:to>
                                    </p:set>
                                    <p:animEffect transition="in" filter="circle(in)">
                                      <p:cBhvr>
                                        <p:cTn id="161" dur="2000"/>
                                        <p:tgtEl>
                                          <p:spTgt spid="61"/>
                                        </p:tgtEl>
                                      </p:cBhvr>
                                    </p:animEffect>
                                  </p:childTnLst>
                                </p:cTn>
                              </p:par>
                            </p:childTnLst>
                          </p:cTn>
                        </p:par>
                      </p:childTnLst>
                    </p:cTn>
                  </p:par>
                  <p:par>
                    <p:cTn id="162" fill="hold">
                      <p:stCondLst>
                        <p:cond delay="indefinite"/>
                      </p:stCondLst>
                      <p:childTnLst>
                        <p:par>
                          <p:cTn id="163" fill="hold">
                            <p:stCondLst>
                              <p:cond delay="0"/>
                            </p:stCondLst>
                            <p:childTnLst>
                              <p:par>
                                <p:cTn id="164" presetID="6" presetClass="entr" presetSubtype="16" fill="hold" nodeType="click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circle(in)">
                                      <p:cBhvr>
                                        <p:cTn id="166" dur="2000"/>
                                        <p:tgtEl>
                                          <p:spTgt spid="66"/>
                                        </p:tgtEl>
                                      </p:cBhvr>
                                    </p:animEffect>
                                  </p:childTnLst>
                                </p:cTn>
                              </p:par>
                              <p:par>
                                <p:cTn id="167" presetID="6" presetClass="entr" presetSubtype="16" fill="hold" nodeType="withEffect">
                                  <p:stCondLst>
                                    <p:cond delay="0"/>
                                  </p:stCondLst>
                                  <p:childTnLst>
                                    <p:set>
                                      <p:cBhvr>
                                        <p:cTn id="168" dur="1" fill="hold">
                                          <p:stCondLst>
                                            <p:cond delay="0"/>
                                          </p:stCondLst>
                                        </p:cTn>
                                        <p:tgtEl>
                                          <p:spTgt spid="67"/>
                                        </p:tgtEl>
                                        <p:attrNameLst>
                                          <p:attrName>style.visibility</p:attrName>
                                        </p:attrNameLst>
                                      </p:cBhvr>
                                      <p:to>
                                        <p:strVal val="visible"/>
                                      </p:to>
                                    </p:set>
                                    <p:animEffect transition="in" filter="circle(in)">
                                      <p:cBhvr>
                                        <p:cTn id="169" dur="2000"/>
                                        <p:tgtEl>
                                          <p:spTgt spid="67"/>
                                        </p:tgtEl>
                                      </p:cBhvr>
                                    </p:animEffect>
                                  </p:childTnLst>
                                </p:cTn>
                              </p:par>
                              <p:par>
                                <p:cTn id="170" presetID="6" presetClass="entr" presetSubtype="16" fill="hold" grpId="0" nodeType="withEffect">
                                  <p:stCondLst>
                                    <p:cond delay="0"/>
                                  </p:stCondLst>
                                  <p:childTnLst>
                                    <p:set>
                                      <p:cBhvr>
                                        <p:cTn id="171" dur="1" fill="hold">
                                          <p:stCondLst>
                                            <p:cond delay="0"/>
                                          </p:stCondLst>
                                        </p:cTn>
                                        <p:tgtEl>
                                          <p:spTgt spid="68"/>
                                        </p:tgtEl>
                                        <p:attrNameLst>
                                          <p:attrName>style.visibility</p:attrName>
                                        </p:attrNameLst>
                                      </p:cBhvr>
                                      <p:to>
                                        <p:strVal val="visible"/>
                                      </p:to>
                                    </p:set>
                                    <p:animEffect transition="in" filter="circle(in)">
                                      <p:cBhvr>
                                        <p:cTn id="172" dur="2000"/>
                                        <p:tgtEl>
                                          <p:spTgt spid="68"/>
                                        </p:tgtEl>
                                      </p:cBhvr>
                                    </p:animEffect>
                                  </p:childTnLst>
                                </p:cTn>
                              </p:par>
                              <p:par>
                                <p:cTn id="173" presetID="6" presetClass="entr" presetSubtype="16" fill="hold" nodeType="withEffect">
                                  <p:stCondLst>
                                    <p:cond delay="0"/>
                                  </p:stCondLst>
                                  <p:childTnLst>
                                    <p:set>
                                      <p:cBhvr>
                                        <p:cTn id="174" dur="1" fill="hold">
                                          <p:stCondLst>
                                            <p:cond delay="0"/>
                                          </p:stCondLst>
                                        </p:cTn>
                                        <p:tgtEl>
                                          <p:spTgt spid="65"/>
                                        </p:tgtEl>
                                        <p:attrNameLst>
                                          <p:attrName>style.visibility</p:attrName>
                                        </p:attrNameLst>
                                      </p:cBhvr>
                                      <p:to>
                                        <p:strVal val="visible"/>
                                      </p:to>
                                    </p:set>
                                    <p:animEffect transition="in" filter="circle(in)">
                                      <p:cBhvr>
                                        <p:cTn id="175" dur="20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8" grpId="0"/>
      <p:bldP spid="19" grpId="0"/>
      <p:bldP spid="20" grpId="0"/>
      <p:bldP spid="21" grpId="0"/>
      <p:bldP spid="22" grpId="0"/>
      <p:bldP spid="28" grpId="0"/>
      <p:bldP spid="33" grpId="0"/>
      <p:bldP spid="34" grpId="0"/>
      <p:bldP spid="35" grpId="0"/>
      <p:bldP spid="36" grpId="0"/>
      <p:bldP spid="37" grpId="0"/>
      <p:bldP spid="38" grpId="0"/>
      <p:bldP spid="39" grpId="0"/>
      <p:bldP spid="40" grpId="0"/>
      <p:bldP spid="41" grpId="0"/>
      <p:bldP spid="42" grpId="0"/>
      <p:bldP spid="56" grpId="0"/>
      <p:bldP spid="57" grpId="0"/>
      <p:bldP spid="58" grpId="0"/>
      <p:bldP spid="59" grpId="0"/>
      <p:bldP spid="60" grpId="0"/>
      <p:bldP spid="61" grpId="0"/>
      <p:bldP spid="68"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111038" y="6287045"/>
            <a:ext cx="11956276" cy="552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9"/>
          <p:cNvPicPr>
            <a:picLocks noChangeAspect="1"/>
          </p:cNvPicPr>
          <p:nvPr/>
        </p:nvPicPr>
        <p:blipFill rotWithShape="1">
          <a:blip r:embed="rId3"/>
          <a:srcRect l="26203" t="42125" r="47786" b="48031"/>
          <a:stretch/>
        </p:blipFill>
        <p:spPr>
          <a:xfrm>
            <a:off x="52753" y="35170"/>
            <a:ext cx="4399201" cy="936000"/>
          </a:xfrm>
          <a:prstGeom prst="rect">
            <a:avLst/>
          </a:prstGeom>
        </p:spPr>
      </p:pic>
      <p:sp>
        <p:nvSpPr>
          <p:cNvPr id="7" name="AutoShape 2" descr="Image result for modern telecommunication tower transparan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D"/>
          </a:p>
        </p:txBody>
      </p:sp>
      <p:sp>
        <p:nvSpPr>
          <p:cNvPr id="23" name="Slide Number Placeholder 22"/>
          <p:cNvSpPr>
            <a:spLocks noGrp="1"/>
          </p:cNvSpPr>
          <p:nvPr>
            <p:ph type="sldNum" sz="quarter" idx="12"/>
          </p:nvPr>
        </p:nvSpPr>
        <p:spPr>
          <a:xfrm>
            <a:off x="9313984" y="6497030"/>
            <a:ext cx="2743200" cy="365125"/>
          </a:xfrm>
        </p:spPr>
        <p:txBody>
          <a:bodyPr/>
          <a:lstStyle/>
          <a:p>
            <a:fld id="{D219ED83-88B6-4A4C-9907-456FD1EA74C2}" type="slidenum">
              <a:rPr lang="en-ID" sz="1400" smtClean="0">
                <a:solidFill>
                  <a:schemeClr val="bg1"/>
                </a:solidFill>
                <a:latin typeface="Microsoft PhagsPa" panose="020B0502040204020203" pitchFamily="34" charset="0"/>
              </a:rPr>
              <a:t>29</a:t>
            </a:fld>
            <a:endParaRPr lang="en-ID" sz="1400" dirty="0">
              <a:solidFill>
                <a:schemeClr val="bg1"/>
              </a:solidFill>
              <a:latin typeface="Microsoft PhagsPa" panose="020B0502040204020203" pitchFamily="34" charset="0"/>
            </a:endParaRPr>
          </a:p>
        </p:txBody>
      </p:sp>
      <p:sp>
        <p:nvSpPr>
          <p:cNvPr id="24" name="Slide Number Placeholder 22"/>
          <p:cNvSpPr txBox="1">
            <a:spLocks/>
          </p:cNvSpPr>
          <p:nvPr/>
        </p:nvSpPr>
        <p:spPr>
          <a:xfrm>
            <a:off x="93193" y="6469823"/>
            <a:ext cx="652597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ID" sz="1300" dirty="0" smtClean="0">
                <a:solidFill>
                  <a:schemeClr val="bg1"/>
                </a:solidFill>
                <a:latin typeface="Microsoft PhagsPa" panose="020B0502040204020203" pitchFamily="34" charset="0"/>
              </a:rPr>
              <a:t>KODE DOSEN : NKC  / MATA KULIAH : PROBABILITAS &amp; STATISTIKA (MUH1F3)</a:t>
            </a:r>
            <a:endParaRPr lang="en-ID" sz="1300" dirty="0">
              <a:solidFill>
                <a:schemeClr val="bg1"/>
              </a:solidFill>
              <a:latin typeface="Microsoft PhagsPa" panose="020B0502040204020203" pitchFamily="34" charset="0"/>
            </a:endParaRPr>
          </a:p>
        </p:txBody>
      </p:sp>
      <p:sp>
        <p:nvSpPr>
          <p:cNvPr id="8" name="Rectangle 7"/>
          <p:cNvSpPr/>
          <p:nvPr/>
        </p:nvSpPr>
        <p:spPr>
          <a:xfrm>
            <a:off x="52752" y="923044"/>
            <a:ext cx="11818405" cy="959622"/>
          </a:xfrm>
          <a:prstGeom prst="rect">
            <a:avLst/>
          </a:prstGeom>
        </p:spPr>
        <p:txBody>
          <a:bodyPr wrap="square">
            <a:spAutoFit/>
          </a:bodyPr>
          <a:lstStyle/>
          <a:p>
            <a:pPr marL="225425" indent="-225425" algn="just">
              <a:lnSpc>
                <a:spcPct val="150000"/>
              </a:lnSpc>
              <a:buAutoNum type="arabicPeriod"/>
            </a:pPr>
            <a:r>
              <a:rPr lang="en-US" sz="2000" dirty="0" smtClean="0">
                <a:solidFill>
                  <a:schemeClr val="tx2"/>
                </a:solidFill>
                <a:latin typeface="Georgia" pitchFamily="18" charset="0"/>
              </a:rPr>
              <a:t>The following are 40 Scores on a </a:t>
            </a:r>
            <a:r>
              <a:rPr lang="en-US" sz="2000" dirty="0" smtClean="0">
                <a:solidFill>
                  <a:schemeClr val="tx2"/>
                </a:solidFill>
                <a:latin typeface="Georgia" pitchFamily="18" charset="0"/>
              </a:rPr>
              <a:t>probability exam</a:t>
            </a:r>
            <a:r>
              <a:rPr lang="en-US" sz="2000" dirty="0" smtClean="0">
                <a:solidFill>
                  <a:schemeClr val="tx2"/>
                </a:solidFill>
                <a:latin typeface="Georgia" pitchFamily="18" charset="0"/>
              </a:rPr>
              <a:t>. Construct a </a:t>
            </a:r>
            <a:r>
              <a:rPr lang="en-US" sz="2000" b="1" u="sng" dirty="0" smtClean="0">
                <a:solidFill>
                  <a:schemeClr val="tx2"/>
                </a:solidFill>
                <a:latin typeface="Georgia" pitchFamily="18" charset="0"/>
              </a:rPr>
              <a:t>Stem–and–leaf Diagram</a:t>
            </a:r>
            <a:r>
              <a:rPr lang="en-US" sz="2000" b="1" dirty="0" smtClean="0">
                <a:solidFill>
                  <a:schemeClr val="tx2"/>
                </a:solidFill>
                <a:latin typeface="Georgia" pitchFamily="18" charset="0"/>
              </a:rPr>
              <a:t> </a:t>
            </a:r>
            <a:r>
              <a:rPr lang="en-US" sz="2000" dirty="0" smtClean="0">
                <a:solidFill>
                  <a:schemeClr val="tx2"/>
                </a:solidFill>
                <a:latin typeface="Georgia" pitchFamily="18" charset="0"/>
              </a:rPr>
              <a:t>&amp; </a:t>
            </a:r>
            <a:r>
              <a:rPr lang="en-US" sz="2000" b="1" u="sng" dirty="0" smtClean="0">
                <a:solidFill>
                  <a:schemeClr val="tx2"/>
                </a:solidFill>
                <a:latin typeface="Georgia" pitchFamily="18" charset="0"/>
              </a:rPr>
              <a:t>Box-and-Whisker Diagram</a:t>
            </a:r>
            <a:r>
              <a:rPr lang="en-US" sz="2000" dirty="0" smtClean="0">
                <a:solidFill>
                  <a:schemeClr val="tx2"/>
                </a:solidFill>
                <a:latin typeface="Georgia" pitchFamily="18" charset="0"/>
              </a:rPr>
              <a:t> </a:t>
            </a:r>
          </a:p>
        </p:txBody>
      </p:sp>
      <p:graphicFrame>
        <p:nvGraphicFramePr>
          <p:cNvPr id="9" name="Table 8"/>
          <p:cNvGraphicFramePr>
            <a:graphicFrameLocks noGrp="1"/>
          </p:cNvGraphicFramePr>
          <p:nvPr>
            <p:extLst>
              <p:ext uri="{D42A27DB-BD31-4B8C-83A1-F6EECF244321}">
                <p14:modId xmlns:p14="http://schemas.microsoft.com/office/powerpoint/2010/main" val="2396091561"/>
              </p:ext>
            </p:extLst>
          </p:nvPr>
        </p:nvGraphicFramePr>
        <p:xfrm>
          <a:off x="998561" y="2014505"/>
          <a:ext cx="10181230" cy="4140700"/>
        </p:xfrm>
        <a:graphic>
          <a:graphicData uri="http://schemas.openxmlformats.org/drawingml/2006/table">
            <a:tbl>
              <a:tblPr firstRow="1" bandRow="1">
                <a:tableStyleId>{2D5ABB26-0587-4C30-8999-92F81FD0307C}</a:tableStyleId>
              </a:tblPr>
              <a:tblGrid>
                <a:gridCol w="1018123">
                  <a:extLst>
                    <a:ext uri="{9D8B030D-6E8A-4147-A177-3AD203B41FA5}">
                      <a16:colId xmlns:a16="http://schemas.microsoft.com/office/drawing/2014/main" val="20000"/>
                    </a:ext>
                  </a:extLst>
                </a:gridCol>
                <a:gridCol w="1018123">
                  <a:extLst>
                    <a:ext uri="{9D8B030D-6E8A-4147-A177-3AD203B41FA5}">
                      <a16:colId xmlns:a16="http://schemas.microsoft.com/office/drawing/2014/main" val="20001"/>
                    </a:ext>
                  </a:extLst>
                </a:gridCol>
                <a:gridCol w="1018123">
                  <a:extLst>
                    <a:ext uri="{9D8B030D-6E8A-4147-A177-3AD203B41FA5}">
                      <a16:colId xmlns:a16="http://schemas.microsoft.com/office/drawing/2014/main" val="20002"/>
                    </a:ext>
                  </a:extLst>
                </a:gridCol>
                <a:gridCol w="1018123">
                  <a:extLst>
                    <a:ext uri="{9D8B030D-6E8A-4147-A177-3AD203B41FA5}">
                      <a16:colId xmlns:a16="http://schemas.microsoft.com/office/drawing/2014/main" val="20003"/>
                    </a:ext>
                  </a:extLst>
                </a:gridCol>
                <a:gridCol w="1018123">
                  <a:extLst>
                    <a:ext uri="{9D8B030D-6E8A-4147-A177-3AD203B41FA5}">
                      <a16:colId xmlns:a16="http://schemas.microsoft.com/office/drawing/2014/main" val="20004"/>
                    </a:ext>
                  </a:extLst>
                </a:gridCol>
                <a:gridCol w="1018123">
                  <a:extLst>
                    <a:ext uri="{9D8B030D-6E8A-4147-A177-3AD203B41FA5}">
                      <a16:colId xmlns:a16="http://schemas.microsoft.com/office/drawing/2014/main" val="20005"/>
                    </a:ext>
                  </a:extLst>
                </a:gridCol>
                <a:gridCol w="1018123">
                  <a:extLst>
                    <a:ext uri="{9D8B030D-6E8A-4147-A177-3AD203B41FA5}">
                      <a16:colId xmlns:a16="http://schemas.microsoft.com/office/drawing/2014/main" val="20006"/>
                    </a:ext>
                  </a:extLst>
                </a:gridCol>
                <a:gridCol w="1018123">
                  <a:extLst>
                    <a:ext uri="{9D8B030D-6E8A-4147-A177-3AD203B41FA5}">
                      <a16:colId xmlns:a16="http://schemas.microsoft.com/office/drawing/2014/main" val="20007"/>
                    </a:ext>
                  </a:extLst>
                </a:gridCol>
                <a:gridCol w="1018123">
                  <a:extLst>
                    <a:ext uri="{9D8B030D-6E8A-4147-A177-3AD203B41FA5}">
                      <a16:colId xmlns:a16="http://schemas.microsoft.com/office/drawing/2014/main" val="20008"/>
                    </a:ext>
                  </a:extLst>
                </a:gridCol>
                <a:gridCol w="1018123">
                  <a:extLst>
                    <a:ext uri="{9D8B030D-6E8A-4147-A177-3AD203B41FA5}">
                      <a16:colId xmlns:a16="http://schemas.microsoft.com/office/drawing/2014/main" val="20009"/>
                    </a:ext>
                  </a:extLst>
                </a:gridCol>
              </a:tblGrid>
              <a:tr h="1035175">
                <a:tc>
                  <a:txBody>
                    <a:bodyPr/>
                    <a:lstStyle/>
                    <a:p>
                      <a:pPr algn="ctr"/>
                      <a:r>
                        <a:rPr lang="en-US" sz="3200" dirty="0" smtClean="0">
                          <a:solidFill>
                            <a:schemeClr val="tx2"/>
                          </a:solidFill>
                          <a:latin typeface="Georgia" pitchFamily="18" charset="0"/>
                        </a:rPr>
                        <a:t>61</a:t>
                      </a:r>
                      <a:endParaRPr lang="en-US" sz="3200" dirty="0">
                        <a:solidFill>
                          <a:schemeClr val="tx2"/>
                        </a:solidFill>
                        <a:latin typeface="Georgia" pitchFamily="18" charset="0"/>
                      </a:endParaRPr>
                    </a:p>
                  </a:txBody>
                  <a:tcPr/>
                </a:tc>
                <a:tc>
                  <a:txBody>
                    <a:bodyPr/>
                    <a:lstStyle/>
                    <a:p>
                      <a:pPr algn="ctr"/>
                      <a:r>
                        <a:rPr lang="en-US" sz="3200" dirty="0" smtClean="0">
                          <a:solidFill>
                            <a:schemeClr val="tx2"/>
                          </a:solidFill>
                          <a:latin typeface="Georgia" pitchFamily="18" charset="0"/>
                        </a:rPr>
                        <a:t>77</a:t>
                      </a:r>
                      <a:endParaRPr lang="en-US" sz="3200" dirty="0">
                        <a:solidFill>
                          <a:schemeClr val="tx2"/>
                        </a:solidFill>
                        <a:latin typeface="Georgia" pitchFamily="18" charset="0"/>
                      </a:endParaRPr>
                    </a:p>
                  </a:txBody>
                  <a:tcPr/>
                </a:tc>
                <a:tc>
                  <a:txBody>
                    <a:bodyPr/>
                    <a:lstStyle/>
                    <a:p>
                      <a:pPr algn="ctr"/>
                      <a:r>
                        <a:rPr lang="en-US" sz="3200" dirty="0" smtClean="0">
                          <a:solidFill>
                            <a:schemeClr val="tx2"/>
                          </a:solidFill>
                          <a:latin typeface="Georgia" pitchFamily="18" charset="0"/>
                        </a:rPr>
                        <a:t>59</a:t>
                      </a:r>
                      <a:endParaRPr lang="en-US" sz="3200" dirty="0">
                        <a:solidFill>
                          <a:schemeClr val="tx2"/>
                        </a:solidFill>
                        <a:latin typeface="Georgia" pitchFamily="18" charset="0"/>
                      </a:endParaRPr>
                    </a:p>
                  </a:txBody>
                  <a:tcPr/>
                </a:tc>
                <a:tc>
                  <a:txBody>
                    <a:bodyPr/>
                    <a:lstStyle/>
                    <a:p>
                      <a:pPr algn="ctr"/>
                      <a:r>
                        <a:rPr lang="en-US" sz="3200" dirty="0" smtClean="0">
                          <a:solidFill>
                            <a:schemeClr val="tx2"/>
                          </a:solidFill>
                          <a:latin typeface="Georgia" pitchFamily="18" charset="0"/>
                        </a:rPr>
                        <a:t>33</a:t>
                      </a:r>
                      <a:endParaRPr lang="en-US" sz="3200" dirty="0">
                        <a:solidFill>
                          <a:schemeClr val="tx2"/>
                        </a:solidFill>
                        <a:latin typeface="Georgia" pitchFamily="18" charset="0"/>
                      </a:endParaRPr>
                    </a:p>
                  </a:txBody>
                  <a:tcPr/>
                </a:tc>
                <a:tc>
                  <a:txBody>
                    <a:bodyPr/>
                    <a:lstStyle/>
                    <a:p>
                      <a:pPr algn="ctr"/>
                      <a:r>
                        <a:rPr lang="en-US" sz="3200" dirty="0" smtClean="0">
                          <a:solidFill>
                            <a:schemeClr val="tx2"/>
                          </a:solidFill>
                          <a:latin typeface="Georgia" pitchFamily="18" charset="0"/>
                        </a:rPr>
                        <a:t>44</a:t>
                      </a:r>
                      <a:endParaRPr lang="en-US" sz="3200" dirty="0">
                        <a:solidFill>
                          <a:schemeClr val="tx2"/>
                        </a:solidFill>
                        <a:latin typeface="Georgia" pitchFamily="18" charset="0"/>
                      </a:endParaRPr>
                    </a:p>
                  </a:txBody>
                  <a:tcPr/>
                </a:tc>
                <a:tc>
                  <a:txBody>
                    <a:bodyPr/>
                    <a:lstStyle/>
                    <a:p>
                      <a:pPr algn="ctr"/>
                      <a:r>
                        <a:rPr lang="en-US" sz="3200" dirty="0" smtClean="0">
                          <a:solidFill>
                            <a:schemeClr val="tx2"/>
                          </a:solidFill>
                          <a:latin typeface="Georgia" pitchFamily="18" charset="0"/>
                        </a:rPr>
                        <a:t>51</a:t>
                      </a:r>
                      <a:endParaRPr lang="en-US" sz="3200" dirty="0">
                        <a:solidFill>
                          <a:schemeClr val="tx2"/>
                        </a:solidFill>
                        <a:latin typeface="Georgia" pitchFamily="18" charset="0"/>
                      </a:endParaRPr>
                    </a:p>
                  </a:txBody>
                  <a:tcPr/>
                </a:tc>
                <a:tc>
                  <a:txBody>
                    <a:bodyPr/>
                    <a:lstStyle/>
                    <a:p>
                      <a:pPr algn="ctr"/>
                      <a:r>
                        <a:rPr lang="en-US" sz="3200" dirty="0" smtClean="0">
                          <a:solidFill>
                            <a:schemeClr val="tx2"/>
                          </a:solidFill>
                          <a:latin typeface="Georgia" pitchFamily="18" charset="0"/>
                        </a:rPr>
                        <a:t>11</a:t>
                      </a:r>
                      <a:endParaRPr lang="en-US" sz="3200" dirty="0">
                        <a:solidFill>
                          <a:schemeClr val="tx2"/>
                        </a:solidFill>
                        <a:latin typeface="Georgia" pitchFamily="18" charset="0"/>
                      </a:endParaRPr>
                    </a:p>
                  </a:txBody>
                  <a:tcPr/>
                </a:tc>
                <a:tc>
                  <a:txBody>
                    <a:bodyPr/>
                    <a:lstStyle/>
                    <a:p>
                      <a:pPr algn="ctr"/>
                      <a:r>
                        <a:rPr lang="en-US" sz="3200" dirty="0" smtClean="0">
                          <a:solidFill>
                            <a:schemeClr val="tx2"/>
                          </a:solidFill>
                          <a:latin typeface="Georgia" pitchFamily="18" charset="0"/>
                        </a:rPr>
                        <a:t>28</a:t>
                      </a:r>
                      <a:endParaRPr lang="en-US" sz="3200" dirty="0">
                        <a:solidFill>
                          <a:schemeClr val="tx2"/>
                        </a:solidFill>
                        <a:latin typeface="Georgia" pitchFamily="18" charset="0"/>
                      </a:endParaRPr>
                    </a:p>
                  </a:txBody>
                  <a:tcPr/>
                </a:tc>
                <a:tc>
                  <a:txBody>
                    <a:bodyPr/>
                    <a:lstStyle/>
                    <a:p>
                      <a:pPr algn="ctr"/>
                      <a:r>
                        <a:rPr lang="en-US" sz="3200" dirty="0" smtClean="0">
                          <a:solidFill>
                            <a:schemeClr val="tx2"/>
                          </a:solidFill>
                          <a:latin typeface="Georgia" pitchFamily="18" charset="0"/>
                        </a:rPr>
                        <a:t>46</a:t>
                      </a:r>
                      <a:endParaRPr lang="en-US" sz="3200" dirty="0">
                        <a:solidFill>
                          <a:schemeClr val="tx2"/>
                        </a:solidFill>
                        <a:latin typeface="Georgia" pitchFamily="18" charset="0"/>
                      </a:endParaRPr>
                    </a:p>
                  </a:txBody>
                  <a:tcPr/>
                </a:tc>
                <a:tc>
                  <a:txBody>
                    <a:bodyPr/>
                    <a:lstStyle/>
                    <a:p>
                      <a:pPr algn="ctr"/>
                      <a:r>
                        <a:rPr lang="en-US" sz="3200" dirty="0" smtClean="0">
                          <a:solidFill>
                            <a:schemeClr val="tx2"/>
                          </a:solidFill>
                          <a:latin typeface="Georgia" pitchFamily="18" charset="0"/>
                        </a:rPr>
                        <a:t>53</a:t>
                      </a:r>
                      <a:endParaRPr lang="en-US" sz="3200" dirty="0">
                        <a:solidFill>
                          <a:schemeClr val="tx2"/>
                        </a:solidFill>
                        <a:latin typeface="Georgia" pitchFamily="18" charset="0"/>
                      </a:endParaRPr>
                    </a:p>
                  </a:txBody>
                  <a:tcPr/>
                </a:tc>
                <a:extLst>
                  <a:ext uri="{0D108BD9-81ED-4DB2-BD59-A6C34878D82A}">
                    <a16:rowId xmlns:a16="http://schemas.microsoft.com/office/drawing/2014/main" val="10000"/>
                  </a:ext>
                </a:extLst>
              </a:tr>
              <a:tr h="1035175">
                <a:tc>
                  <a:txBody>
                    <a:bodyPr/>
                    <a:lstStyle/>
                    <a:p>
                      <a:pPr algn="ctr"/>
                      <a:r>
                        <a:rPr lang="en-US" sz="3200" dirty="0" smtClean="0">
                          <a:solidFill>
                            <a:schemeClr val="tx2"/>
                          </a:solidFill>
                          <a:latin typeface="Georgia" pitchFamily="18" charset="0"/>
                        </a:rPr>
                        <a:t>54</a:t>
                      </a:r>
                      <a:endParaRPr lang="en-US" sz="3200" dirty="0">
                        <a:solidFill>
                          <a:schemeClr val="tx2"/>
                        </a:solidFill>
                        <a:latin typeface="Georgia" pitchFamily="18" charset="0"/>
                      </a:endParaRPr>
                    </a:p>
                  </a:txBody>
                  <a:tcPr/>
                </a:tc>
                <a:tc>
                  <a:txBody>
                    <a:bodyPr/>
                    <a:lstStyle/>
                    <a:p>
                      <a:pPr algn="ctr"/>
                      <a:r>
                        <a:rPr lang="en-US" sz="3200" dirty="0" smtClean="0">
                          <a:solidFill>
                            <a:schemeClr val="tx2"/>
                          </a:solidFill>
                          <a:latin typeface="Georgia" pitchFamily="18" charset="0"/>
                        </a:rPr>
                        <a:t>40</a:t>
                      </a:r>
                      <a:endParaRPr lang="en-US" sz="3200" dirty="0">
                        <a:solidFill>
                          <a:schemeClr val="tx2"/>
                        </a:solidFill>
                        <a:latin typeface="Georgia" pitchFamily="18" charset="0"/>
                      </a:endParaRPr>
                    </a:p>
                  </a:txBody>
                  <a:tcPr/>
                </a:tc>
                <a:tc>
                  <a:txBody>
                    <a:bodyPr/>
                    <a:lstStyle/>
                    <a:p>
                      <a:pPr algn="ctr"/>
                      <a:r>
                        <a:rPr lang="en-US" sz="3200" dirty="0" smtClean="0">
                          <a:solidFill>
                            <a:schemeClr val="tx2"/>
                          </a:solidFill>
                          <a:latin typeface="Georgia" pitchFamily="18" charset="0"/>
                        </a:rPr>
                        <a:t>42</a:t>
                      </a:r>
                      <a:endParaRPr lang="en-US" sz="3200" dirty="0">
                        <a:solidFill>
                          <a:schemeClr val="tx2"/>
                        </a:solidFill>
                        <a:latin typeface="Georgia" pitchFamily="18" charset="0"/>
                      </a:endParaRPr>
                    </a:p>
                  </a:txBody>
                  <a:tcPr/>
                </a:tc>
                <a:tc>
                  <a:txBody>
                    <a:bodyPr/>
                    <a:lstStyle/>
                    <a:p>
                      <a:pPr algn="ctr"/>
                      <a:r>
                        <a:rPr lang="en-US" sz="3200" dirty="0" smtClean="0">
                          <a:solidFill>
                            <a:schemeClr val="tx2"/>
                          </a:solidFill>
                          <a:latin typeface="Georgia" pitchFamily="18" charset="0"/>
                        </a:rPr>
                        <a:t>70</a:t>
                      </a:r>
                      <a:endParaRPr lang="en-US" sz="3200" dirty="0">
                        <a:solidFill>
                          <a:schemeClr val="tx2"/>
                        </a:solidFill>
                        <a:latin typeface="Georgia" pitchFamily="18" charset="0"/>
                      </a:endParaRPr>
                    </a:p>
                  </a:txBody>
                  <a:tcPr/>
                </a:tc>
                <a:tc>
                  <a:txBody>
                    <a:bodyPr/>
                    <a:lstStyle/>
                    <a:p>
                      <a:pPr algn="ctr"/>
                      <a:r>
                        <a:rPr lang="en-US" sz="3200" dirty="0" smtClean="0">
                          <a:solidFill>
                            <a:schemeClr val="tx2"/>
                          </a:solidFill>
                          <a:latin typeface="Georgia" pitchFamily="18" charset="0"/>
                        </a:rPr>
                        <a:t>42</a:t>
                      </a:r>
                      <a:endParaRPr lang="en-US" sz="3200" dirty="0">
                        <a:solidFill>
                          <a:schemeClr val="tx2"/>
                        </a:solidFill>
                        <a:latin typeface="Georgia" pitchFamily="18" charset="0"/>
                      </a:endParaRPr>
                    </a:p>
                  </a:txBody>
                  <a:tcPr/>
                </a:tc>
                <a:tc>
                  <a:txBody>
                    <a:bodyPr/>
                    <a:lstStyle/>
                    <a:p>
                      <a:pPr algn="ctr"/>
                      <a:r>
                        <a:rPr lang="en-US" sz="3200" dirty="0" smtClean="0">
                          <a:solidFill>
                            <a:schemeClr val="tx2"/>
                          </a:solidFill>
                          <a:latin typeface="Georgia" pitchFamily="18" charset="0"/>
                        </a:rPr>
                        <a:t>40</a:t>
                      </a:r>
                      <a:endParaRPr lang="en-US" sz="3200" dirty="0">
                        <a:solidFill>
                          <a:schemeClr val="tx2"/>
                        </a:solidFill>
                        <a:latin typeface="Georgia" pitchFamily="18" charset="0"/>
                      </a:endParaRPr>
                    </a:p>
                  </a:txBody>
                  <a:tcPr/>
                </a:tc>
                <a:tc>
                  <a:txBody>
                    <a:bodyPr/>
                    <a:lstStyle/>
                    <a:p>
                      <a:pPr algn="ctr"/>
                      <a:r>
                        <a:rPr lang="en-US" sz="3200" dirty="0" smtClean="0">
                          <a:solidFill>
                            <a:schemeClr val="tx2"/>
                          </a:solidFill>
                          <a:latin typeface="Georgia" pitchFamily="18" charset="0"/>
                        </a:rPr>
                        <a:t>51</a:t>
                      </a:r>
                      <a:endParaRPr lang="en-US" sz="3200" dirty="0">
                        <a:solidFill>
                          <a:schemeClr val="tx2"/>
                        </a:solidFill>
                        <a:latin typeface="Georgia" pitchFamily="18" charset="0"/>
                      </a:endParaRPr>
                    </a:p>
                  </a:txBody>
                  <a:tcPr/>
                </a:tc>
                <a:tc>
                  <a:txBody>
                    <a:bodyPr/>
                    <a:lstStyle/>
                    <a:p>
                      <a:pPr algn="ctr"/>
                      <a:r>
                        <a:rPr lang="en-US" sz="3200" dirty="0" smtClean="0">
                          <a:solidFill>
                            <a:schemeClr val="tx2"/>
                          </a:solidFill>
                          <a:latin typeface="Georgia" pitchFamily="18" charset="0"/>
                        </a:rPr>
                        <a:t>46</a:t>
                      </a:r>
                      <a:endParaRPr lang="en-US" sz="3200" dirty="0">
                        <a:solidFill>
                          <a:schemeClr val="tx2"/>
                        </a:solidFill>
                        <a:latin typeface="Georgia" pitchFamily="18" charset="0"/>
                      </a:endParaRPr>
                    </a:p>
                  </a:txBody>
                  <a:tcPr/>
                </a:tc>
                <a:tc>
                  <a:txBody>
                    <a:bodyPr/>
                    <a:lstStyle/>
                    <a:p>
                      <a:pPr algn="ctr"/>
                      <a:r>
                        <a:rPr lang="en-US" sz="3200" dirty="0" smtClean="0">
                          <a:solidFill>
                            <a:schemeClr val="tx2"/>
                          </a:solidFill>
                          <a:latin typeface="Georgia" pitchFamily="18" charset="0"/>
                        </a:rPr>
                        <a:t>63</a:t>
                      </a:r>
                      <a:endParaRPr lang="en-US" sz="3200" dirty="0">
                        <a:solidFill>
                          <a:schemeClr val="tx2"/>
                        </a:solidFill>
                        <a:latin typeface="Georgia" pitchFamily="18" charset="0"/>
                      </a:endParaRPr>
                    </a:p>
                  </a:txBody>
                  <a:tcPr/>
                </a:tc>
                <a:tc>
                  <a:txBody>
                    <a:bodyPr/>
                    <a:lstStyle/>
                    <a:p>
                      <a:pPr algn="ctr"/>
                      <a:r>
                        <a:rPr lang="en-US" sz="3200" dirty="0" smtClean="0">
                          <a:solidFill>
                            <a:schemeClr val="tx2"/>
                          </a:solidFill>
                          <a:latin typeface="Georgia" pitchFamily="18" charset="0"/>
                        </a:rPr>
                        <a:t>64</a:t>
                      </a:r>
                      <a:endParaRPr lang="en-US" sz="3200" dirty="0">
                        <a:solidFill>
                          <a:schemeClr val="tx2"/>
                        </a:solidFill>
                        <a:latin typeface="Georgia" pitchFamily="18" charset="0"/>
                      </a:endParaRPr>
                    </a:p>
                  </a:txBody>
                  <a:tcPr/>
                </a:tc>
                <a:extLst>
                  <a:ext uri="{0D108BD9-81ED-4DB2-BD59-A6C34878D82A}">
                    <a16:rowId xmlns:a16="http://schemas.microsoft.com/office/drawing/2014/main" val="10001"/>
                  </a:ext>
                </a:extLst>
              </a:tr>
              <a:tr h="1035175">
                <a:tc>
                  <a:txBody>
                    <a:bodyPr/>
                    <a:lstStyle/>
                    <a:p>
                      <a:pPr algn="ctr"/>
                      <a:r>
                        <a:rPr lang="en-US" sz="3200" dirty="0" smtClean="0">
                          <a:solidFill>
                            <a:schemeClr val="tx2"/>
                          </a:solidFill>
                          <a:latin typeface="Georgia" pitchFamily="18" charset="0"/>
                        </a:rPr>
                        <a:t>58</a:t>
                      </a:r>
                      <a:endParaRPr lang="en-US" sz="3200" dirty="0">
                        <a:solidFill>
                          <a:schemeClr val="tx2"/>
                        </a:solidFill>
                        <a:latin typeface="Georgia" pitchFamily="18" charset="0"/>
                      </a:endParaRPr>
                    </a:p>
                  </a:txBody>
                  <a:tcPr/>
                </a:tc>
                <a:tc>
                  <a:txBody>
                    <a:bodyPr/>
                    <a:lstStyle/>
                    <a:p>
                      <a:pPr algn="ctr"/>
                      <a:r>
                        <a:rPr lang="en-US" sz="3200" dirty="0" smtClean="0">
                          <a:solidFill>
                            <a:schemeClr val="tx2"/>
                          </a:solidFill>
                          <a:latin typeface="Georgia" pitchFamily="18" charset="0"/>
                        </a:rPr>
                        <a:t>47</a:t>
                      </a:r>
                      <a:endParaRPr lang="en-US" sz="3200" dirty="0">
                        <a:solidFill>
                          <a:schemeClr val="tx2"/>
                        </a:solidFill>
                        <a:latin typeface="Georgia" pitchFamily="18" charset="0"/>
                      </a:endParaRPr>
                    </a:p>
                  </a:txBody>
                  <a:tcPr/>
                </a:tc>
                <a:tc>
                  <a:txBody>
                    <a:bodyPr/>
                    <a:lstStyle/>
                    <a:p>
                      <a:pPr algn="ctr"/>
                      <a:r>
                        <a:rPr lang="en-US" sz="3200" dirty="0" smtClean="0">
                          <a:solidFill>
                            <a:schemeClr val="tx2"/>
                          </a:solidFill>
                          <a:latin typeface="Georgia" pitchFamily="18" charset="0"/>
                        </a:rPr>
                        <a:t>42</a:t>
                      </a:r>
                      <a:endParaRPr lang="en-US" sz="3200" dirty="0">
                        <a:solidFill>
                          <a:schemeClr val="tx2"/>
                        </a:solidFill>
                        <a:latin typeface="Georgia" pitchFamily="18" charset="0"/>
                      </a:endParaRPr>
                    </a:p>
                  </a:txBody>
                  <a:tcPr/>
                </a:tc>
                <a:tc>
                  <a:txBody>
                    <a:bodyPr/>
                    <a:lstStyle/>
                    <a:p>
                      <a:pPr algn="ctr"/>
                      <a:r>
                        <a:rPr lang="en-US" sz="3200" dirty="0" smtClean="0">
                          <a:solidFill>
                            <a:schemeClr val="tx2"/>
                          </a:solidFill>
                          <a:latin typeface="Georgia" pitchFamily="18" charset="0"/>
                        </a:rPr>
                        <a:t>54</a:t>
                      </a:r>
                      <a:endParaRPr lang="en-US" sz="3200" dirty="0">
                        <a:solidFill>
                          <a:schemeClr val="tx2"/>
                        </a:solidFill>
                        <a:latin typeface="Georgia" pitchFamily="18" charset="0"/>
                      </a:endParaRPr>
                    </a:p>
                  </a:txBody>
                  <a:tcPr/>
                </a:tc>
                <a:tc>
                  <a:txBody>
                    <a:bodyPr/>
                    <a:lstStyle/>
                    <a:p>
                      <a:pPr algn="ctr"/>
                      <a:r>
                        <a:rPr lang="en-US" sz="3200" dirty="0" smtClean="0">
                          <a:solidFill>
                            <a:schemeClr val="tx2"/>
                          </a:solidFill>
                          <a:latin typeface="Georgia" pitchFamily="18" charset="0"/>
                        </a:rPr>
                        <a:t>64</a:t>
                      </a:r>
                      <a:endParaRPr lang="en-US" sz="3200" dirty="0">
                        <a:solidFill>
                          <a:schemeClr val="tx2"/>
                        </a:solidFill>
                        <a:latin typeface="Georgia" pitchFamily="18" charset="0"/>
                      </a:endParaRPr>
                    </a:p>
                  </a:txBody>
                  <a:tcPr/>
                </a:tc>
                <a:tc>
                  <a:txBody>
                    <a:bodyPr/>
                    <a:lstStyle/>
                    <a:p>
                      <a:pPr algn="ctr"/>
                      <a:r>
                        <a:rPr lang="en-US" sz="3200" dirty="0" smtClean="0">
                          <a:solidFill>
                            <a:schemeClr val="tx2"/>
                          </a:solidFill>
                          <a:latin typeface="Georgia" pitchFamily="18" charset="0"/>
                        </a:rPr>
                        <a:t>54</a:t>
                      </a:r>
                      <a:endParaRPr lang="en-US" sz="3200" dirty="0">
                        <a:solidFill>
                          <a:schemeClr val="tx2"/>
                        </a:solidFill>
                        <a:latin typeface="Georgia" pitchFamily="18" charset="0"/>
                      </a:endParaRPr>
                    </a:p>
                  </a:txBody>
                  <a:tcPr/>
                </a:tc>
                <a:tc>
                  <a:txBody>
                    <a:bodyPr/>
                    <a:lstStyle/>
                    <a:p>
                      <a:pPr algn="ctr"/>
                      <a:r>
                        <a:rPr lang="en-US" sz="3200" dirty="0" smtClean="0">
                          <a:solidFill>
                            <a:schemeClr val="tx2"/>
                          </a:solidFill>
                          <a:latin typeface="Georgia" pitchFamily="18" charset="0"/>
                        </a:rPr>
                        <a:t>39</a:t>
                      </a:r>
                      <a:endParaRPr lang="en-US" sz="3200" dirty="0">
                        <a:solidFill>
                          <a:schemeClr val="tx2"/>
                        </a:solidFill>
                        <a:latin typeface="Georgia" pitchFamily="18" charset="0"/>
                      </a:endParaRPr>
                    </a:p>
                  </a:txBody>
                  <a:tcPr/>
                </a:tc>
                <a:tc>
                  <a:txBody>
                    <a:bodyPr/>
                    <a:lstStyle/>
                    <a:p>
                      <a:pPr algn="ctr"/>
                      <a:r>
                        <a:rPr lang="en-US" sz="3200" dirty="0" smtClean="0">
                          <a:solidFill>
                            <a:schemeClr val="tx2"/>
                          </a:solidFill>
                          <a:latin typeface="Georgia" pitchFamily="18" charset="0"/>
                        </a:rPr>
                        <a:t>66</a:t>
                      </a:r>
                      <a:endParaRPr lang="en-US" sz="3200" dirty="0">
                        <a:solidFill>
                          <a:schemeClr val="tx2"/>
                        </a:solidFill>
                        <a:latin typeface="Georgia" pitchFamily="18" charset="0"/>
                      </a:endParaRPr>
                    </a:p>
                  </a:txBody>
                  <a:tcPr/>
                </a:tc>
                <a:tc>
                  <a:txBody>
                    <a:bodyPr/>
                    <a:lstStyle/>
                    <a:p>
                      <a:pPr algn="ctr"/>
                      <a:r>
                        <a:rPr lang="en-US" sz="3200" dirty="0" smtClean="0">
                          <a:solidFill>
                            <a:schemeClr val="tx2"/>
                          </a:solidFill>
                          <a:latin typeface="Georgia" pitchFamily="18" charset="0"/>
                        </a:rPr>
                        <a:t>46</a:t>
                      </a:r>
                      <a:endParaRPr lang="en-US" sz="3200" dirty="0">
                        <a:solidFill>
                          <a:schemeClr val="tx2"/>
                        </a:solidFill>
                        <a:latin typeface="Georgia" pitchFamily="18" charset="0"/>
                      </a:endParaRPr>
                    </a:p>
                  </a:txBody>
                  <a:tcPr/>
                </a:tc>
                <a:tc>
                  <a:txBody>
                    <a:bodyPr/>
                    <a:lstStyle/>
                    <a:p>
                      <a:pPr algn="ctr"/>
                      <a:r>
                        <a:rPr lang="en-US" sz="3200" dirty="0" smtClean="0">
                          <a:solidFill>
                            <a:schemeClr val="tx2"/>
                          </a:solidFill>
                          <a:latin typeface="Georgia" pitchFamily="18" charset="0"/>
                        </a:rPr>
                        <a:t>57</a:t>
                      </a:r>
                      <a:endParaRPr lang="en-US" sz="3200" dirty="0">
                        <a:solidFill>
                          <a:schemeClr val="tx2"/>
                        </a:solidFill>
                        <a:latin typeface="Georgia" pitchFamily="18" charset="0"/>
                      </a:endParaRPr>
                    </a:p>
                  </a:txBody>
                  <a:tcPr/>
                </a:tc>
                <a:extLst>
                  <a:ext uri="{0D108BD9-81ED-4DB2-BD59-A6C34878D82A}">
                    <a16:rowId xmlns:a16="http://schemas.microsoft.com/office/drawing/2014/main" val="10002"/>
                  </a:ext>
                </a:extLst>
              </a:tr>
              <a:tr h="1035175">
                <a:tc>
                  <a:txBody>
                    <a:bodyPr/>
                    <a:lstStyle/>
                    <a:p>
                      <a:pPr algn="ctr"/>
                      <a:r>
                        <a:rPr lang="en-US" sz="3200" dirty="0" smtClean="0">
                          <a:solidFill>
                            <a:schemeClr val="tx2"/>
                          </a:solidFill>
                          <a:latin typeface="Georgia" pitchFamily="18" charset="0"/>
                        </a:rPr>
                        <a:t>25</a:t>
                      </a:r>
                      <a:endParaRPr lang="en-US" sz="3200" dirty="0">
                        <a:solidFill>
                          <a:schemeClr val="tx2"/>
                        </a:solidFill>
                        <a:latin typeface="Georgia" pitchFamily="18" charset="0"/>
                      </a:endParaRPr>
                    </a:p>
                  </a:txBody>
                  <a:tcPr/>
                </a:tc>
                <a:tc>
                  <a:txBody>
                    <a:bodyPr/>
                    <a:lstStyle/>
                    <a:p>
                      <a:pPr algn="ctr"/>
                      <a:r>
                        <a:rPr lang="en-US" sz="3200" dirty="0" smtClean="0">
                          <a:solidFill>
                            <a:schemeClr val="tx2"/>
                          </a:solidFill>
                          <a:latin typeface="Georgia" pitchFamily="18" charset="0"/>
                        </a:rPr>
                        <a:t>67</a:t>
                      </a:r>
                      <a:endParaRPr lang="en-US" sz="3200" dirty="0">
                        <a:solidFill>
                          <a:schemeClr val="tx2"/>
                        </a:solidFill>
                        <a:latin typeface="Georgia" pitchFamily="18" charset="0"/>
                      </a:endParaRPr>
                    </a:p>
                  </a:txBody>
                  <a:tcPr/>
                </a:tc>
                <a:tc>
                  <a:txBody>
                    <a:bodyPr/>
                    <a:lstStyle/>
                    <a:p>
                      <a:pPr algn="ctr"/>
                      <a:r>
                        <a:rPr lang="en-US" sz="3200" dirty="0" smtClean="0">
                          <a:solidFill>
                            <a:schemeClr val="tx2"/>
                          </a:solidFill>
                          <a:latin typeface="Georgia" pitchFamily="18" charset="0"/>
                        </a:rPr>
                        <a:t>44</a:t>
                      </a:r>
                      <a:endParaRPr lang="en-US" sz="3200" dirty="0">
                        <a:solidFill>
                          <a:schemeClr val="tx2"/>
                        </a:solidFill>
                        <a:latin typeface="Georgia" pitchFamily="18" charset="0"/>
                      </a:endParaRPr>
                    </a:p>
                  </a:txBody>
                  <a:tcPr/>
                </a:tc>
                <a:tc>
                  <a:txBody>
                    <a:bodyPr/>
                    <a:lstStyle/>
                    <a:p>
                      <a:pPr algn="ctr"/>
                      <a:r>
                        <a:rPr lang="en-US" sz="3200" dirty="0" smtClean="0">
                          <a:solidFill>
                            <a:schemeClr val="tx2"/>
                          </a:solidFill>
                          <a:latin typeface="Georgia" pitchFamily="18" charset="0"/>
                        </a:rPr>
                        <a:t>17</a:t>
                      </a:r>
                      <a:endParaRPr lang="en-US" sz="3200" dirty="0">
                        <a:solidFill>
                          <a:schemeClr val="tx2"/>
                        </a:solidFill>
                        <a:latin typeface="Georgia" pitchFamily="18" charset="0"/>
                      </a:endParaRPr>
                    </a:p>
                  </a:txBody>
                  <a:tcPr/>
                </a:tc>
                <a:tc>
                  <a:txBody>
                    <a:bodyPr/>
                    <a:lstStyle/>
                    <a:p>
                      <a:pPr algn="ctr"/>
                      <a:r>
                        <a:rPr lang="en-US" sz="3200" dirty="0" smtClean="0">
                          <a:solidFill>
                            <a:schemeClr val="tx2"/>
                          </a:solidFill>
                          <a:latin typeface="Georgia" pitchFamily="18" charset="0"/>
                        </a:rPr>
                        <a:t>13</a:t>
                      </a:r>
                      <a:endParaRPr lang="en-US" sz="3200" dirty="0">
                        <a:solidFill>
                          <a:schemeClr val="tx2"/>
                        </a:solidFill>
                        <a:latin typeface="Georgia" pitchFamily="18" charset="0"/>
                      </a:endParaRPr>
                    </a:p>
                  </a:txBody>
                  <a:tcPr/>
                </a:tc>
                <a:tc>
                  <a:txBody>
                    <a:bodyPr/>
                    <a:lstStyle/>
                    <a:p>
                      <a:pPr algn="ctr"/>
                      <a:r>
                        <a:rPr lang="en-US" sz="3200" dirty="0" smtClean="0">
                          <a:solidFill>
                            <a:schemeClr val="tx2"/>
                          </a:solidFill>
                          <a:latin typeface="Georgia" pitchFamily="18" charset="0"/>
                        </a:rPr>
                        <a:t>69</a:t>
                      </a:r>
                      <a:endParaRPr lang="en-US" sz="3200" dirty="0">
                        <a:solidFill>
                          <a:schemeClr val="tx2"/>
                        </a:solidFill>
                        <a:latin typeface="Georgia" pitchFamily="18" charset="0"/>
                      </a:endParaRPr>
                    </a:p>
                  </a:txBody>
                  <a:tcPr/>
                </a:tc>
                <a:tc>
                  <a:txBody>
                    <a:bodyPr/>
                    <a:lstStyle/>
                    <a:p>
                      <a:pPr algn="ctr"/>
                      <a:r>
                        <a:rPr lang="en-US" sz="3200" dirty="0" smtClean="0">
                          <a:solidFill>
                            <a:schemeClr val="tx2"/>
                          </a:solidFill>
                          <a:latin typeface="Georgia" pitchFamily="18" charset="0"/>
                        </a:rPr>
                        <a:t>13</a:t>
                      </a:r>
                      <a:endParaRPr lang="en-US" sz="3200" dirty="0">
                        <a:solidFill>
                          <a:schemeClr val="tx2"/>
                        </a:solidFill>
                        <a:latin typeface="Georgia" pitchFamily="18" charset="0"/>
                      </a:endParaRPr>
                    </a:p>
                  </a:txBody>
                  <a:tcPr/>
                </a:tc>
                <a:tc>
                  <a:txBody>
                    <a:bodyPr/>
                    <a:lstStyle/>
                    <a:p>
                      <a:pPr algn="ctr"/>
                      <a:r>
                        <a:rPr lang="en-US" sz="3200" dirty="0" smtClean="0">
                          <a:solidFill>
                            <a:schemeClr val="tx2"/>
                          </a:solidFill>
                          <a:latin typeface="Georgia" pitchFamily="18" charset="0"/>
                        </a:rPr>
                        <a:t>12</a:t>
                      </a:r>
                      <a:endParaRPr lang="en-US" sz="3200" dirty="0">
                        <a:solidFill>
                          <a:schemeClr val="tx2"/>
                        </a:solidFill>
                        <a:latin typeface="Georgia" pitchFamily="18" charset="0"/>
                      </a:endParaRPr>
                    </a:p>
                  </a:txBody>
                  <a:tcPr/>
                </a:tc>
                <a:tc>
                  <a:txBody>
                    <a:bodyPr/>
                    <a:lstStyle/>
                    <a:p>
                      <a:pPr algn="ctr"/>
                      <a:r>
                        <a:rPr lang="en-US" sz="3200" dirty="0" smtClean="0">
                          <a:solidFill>
                            <a:schemeClr val="tx2"/>
                          </a:solidFill>
                          <a:latin typeface="Georgia" pitchFamily="18" charset="0"/>
                        </a:rPr>
                        <a:t>46</a:t>
                      </a:r>
                      <a:endParaRPr lang="en-US" sz="3200" dirty="0">
                        <a:solidFill>
                          <a:schemeClr val="tx2"/>
                        </a:solidFill>
                        <a:latin typeface="Georgia" pitchFamily="18" charset="0"/>
                      </a:endParaRPr>
                    </a:p>
                  </a:txBody>
                  <a:tcPr/>
                </a:tc>
                <a:tc>
                  <a:txBody>
                    <a:bodyPr/>
                    <a:lstStyle/>
                    <a:p>
                      <a:pPr algn="ctr"/>
                      <a:r>
                        <a:rPr lang="en-US" sz="3200" dirty="0" smtClean="0">
                          <a:solidFill>
                            <a:schemeClr val="tx2"/>
                          </a:solidFill>
                          <a:latin typeface="Georgia" pitchFamily="18" charset="0"/>
                        </a:rPr>
                        <a:t>48</a:t>
                      </a:r>
                      <a:endParaRPr lang="en-US" sz="3200" dirty="0">
                        <a:solidFill>
                          <a:schemeClr val="tx2"/>
                        </a:solidFill>
                        <a:latin typeface="Georgia" pitchFamily="18" charset="0"/>
                      </a:endParaRPr>
                    </a:p>
                  </a:txBody>
                  <a:tcPr/>
                </a:tc>
                <a:extLst>
                  <a:ext uri="{0D108BD9-81ED-4DB2-BD59-A6C34878D82A}">
                    <a16:rowId xmlns:a16="http://schemas.microsoft.com/office/drawing/2014/main" val="10003"/>
                  </a:ext>
                </a:extLst>
              </a:tr>
            </a:tbl>
          </a:graphicData>
        </a:graphic>
      </p:graphicFrame>
      <p:sp>
        <p:nvSpPr>
          <p:cNvPr id="13" name="Rectangle 12"/>
          <p:cNvSpPr/>
          <p:nvPr/>
        </p:nvSpPr>
        <p:spPr>
          <a:xfrm>
            <a:off x="7015134" y="32451"/>
            <a:ext cx="2980304" cy="938719"/>
          </a:xfrm>
          <a:prstGeom prst="rect">
            <a:avLst/>
          </a:prstGeom>
          <a:noFill/>
        </p:spPr>
        <p:txBody>
          <a:bodyPr wrap="none" lIns="91440" tIns="45720" rIns="91440" bIns="45720">
            <a:spAutoFit/>
          </a:bodyPr>
          <a:lstStyle/>
          <a:p>
            <a:pPr algn="ctr"/>
            <a:r>
              <a:rPr lang="en-US" sz="5500" b="1" cap="all" dirty="0" smtClean="0">
                <a:ln w="9000" cmpd="sng">
                  <a:noFill/>
                  <a:prstDash val="solid"/>
                </a:ln>
                <a:solidFill>
                  <a:schemeClr val="tx2"/>
                </a:solidFill>
                <a:effectLst>
                  <a:reflection blurRad="12700" stA="28000" endPos="45000" dist="1000" dir="5400000" sy="-100000" algn="bl" rotWithShape="0"/>
                </a:effectLst>
              </a:rPr>
              <a:t>EXAMPLE</a:t>
            </a:r>
            <a:endParaRPr lang="en-US" sz="5500" b="1" cap="all" spc="0" dirty="0">
              <a:ln w="9000" cmpd="sng">
                <a:noFill/>
                <a:prstDash val="solid"/>
              </a:ln>
              <a:solidFill>
                <a:schemeClr val="tx2"/>
              </a:solidFill>
              <a:effectLst>
                <a:reflection blurRad="12700" stA="28000" endPos="45000" dist="1000" dir="5400000" sy="-100000" algn="bl" rotWithShape="0"/>
              </a:effectLst>
            </a:endParaRPr>
          </a:p>
        </p:txBody>
      </p:sp>
    </p:spTree>
    <p:extLst>
      <p:ext uri="{BB962C8B-B14F-4D97-AF65-F5344CB8AC3E}">
        <p14:creationId xmlns:p14="http://schemas.microsoft.com/office/powerpoint/2010/main" val="2242984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par>
                                <p:cTn id="8" presetID="6" presetClass="entr" presetSubtype="16"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circle(in)">
                                      <p:cBhvr>
                                        <p:cTn id="10"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111038" y="6287045"/>
            <a:ext cx="11956276" cy="552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9"/>
          <p:cNvPicPr>
            <a:picLocks noChangeAspect="1"/>
          </p:cNvPicPr>
          <p:nvPr/>
        </p:nvPicPr>
        <p:blipFill rotWithShape="1">
          <a:blip r:embed="rId3"/>
          <a:srcRect l="26203" t="42125" r="47786" b="48031"/>
          <a:stretch/>
        </p:blipFill>
        <p:spPr>
          <a:xfrm>
            <a:off x="52753" y="35170"/>
            <a:ext cx="4399201" cy="936000"/>
          </a:xfrm>
          <a:prstGeom prst="rect">
            <a:avLst/>
          </a:prstGeom>
        </p:spPr>
      </p:pic>
      <p:sp>
        <p:nvSpPr>
          <p:cNvPr id="7" name="AutoShape 2" descr="Image result for modern telecommunication tower transparan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D"/>
          </a:p>
        </p:txBody>
      </p:sp>
      <p:sp>
        <p:nvSpPr>
          <p:cNvPr id="23" name="Slide Number Placeholder 22"/>
          <p:cNvSpPr>
            <a:spLocks noGrp="1"/>
          </p:cNvSpPr>
          <p:nvPr>
            <p:ph type="sldNum" sz="quarter" idx="12"/>
          </p:nvPr>
        </p:nvSpPr>
        <p:spPr>
          <a:xfrm>
            <a:off x="9313984" y="6497030"/>
            <a:ext cx="2743200" cy="365125"/>
          </a:xfrm>
        </p:spPr>
        <p:txBody>
          <a:bodyPr/>
          <a:lstStyle/>
          <a:p>
            <a:fld id="{D219ED83-88B6-4A4C-9907-456FD1EA74C2}" type="slidenum">
              <a:rPr lang="en-ID" sz="1400" smtClean="0">
                <a:solidFill>
                  <a:schemeClr val="bg1"/>
                </a:solidFill>
                <a:latin typeface="Microsoft PhagsPa" panose="020B0502040204020203" pitchFamily="34" charset="0"/>
              </a:rPr>
              <a:t>3</a:t>
            </a:fld>
            <a:endParaRPr lang="en-ID" sz="1400" dirty="0">
              <a:solidFill>
                <a:schemeClr val="bg1"/>
              </a:solidFill>
              <a:latin typeface="Microsoft PhagsPa" panose="020B0502040204020203" pitchFamily="34" charset="0"/>
            </a:endParaRPr>
          </a:p>
        </p:txBody>
      </p:sp>
      <p:sp>
        <p:nvSpPr>
          <p:cNvPr id="24" name="Slide Number Placeholder 22"/>
          <p:cNvSpPr txBox="1">
            <a:spLocks/>
          </p:cNvSpPr>
          <p:nvPr/>
        </p:nvSpPr>
        <p:spPr>
          <a:xfrm>
            <a:off x="93193" y="6469823"/>
            <a:ext cx="652597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ID" sz="1300" dirty="0" smtClean="0">
                <a:solidFill>
                  <a:schemeClr val="bg1"/>
                </a:solidFill>
                <a:latin typeface="Microsoft PhagsPa" panose="020B0502040204020203" pitchFamily="34" charset="0"/>
              </a:rPr>
              <a:t>KODE DOSEN : NKC  / MATA KULIAH : PROBABILITAS &amp; STATISTIKA (MUH1F3)</a:t>
            </a:r>
            <a:endParaRPr lang="en-ID" sz="1300" dirty="0">
              <a:solidFill>
                <a:schemeClr val="bg1"/>
              </a:solidFill>
              <a:latin typeface="Microsoft PhagsPa" panose="020B0502040204020203" pitchFamily="34" charset="0"/>
            </a:endParaRPr>
          </a:p>
        </p:txBody>
      </p:sp>
      <p:sp>
        <p:nvSpPr>
          <p:cNvPr id="15" name="Rounded Rectangle 14"/>
          <p:cNvSpPr/>
          <p:nvPr/>
        </p:nvSpPr>
        <p:spPr>
          <a:xfrm>
            <a:off x="4066463" y="2504693"/>
            <a:ext cx="1816100" cy="1057277"/>
          </a:xfrm>
          <a:prstGeom prst="roundRect">
            <a:avLst/>
          </a:prstGeom>
          <a:solidFill>
            <a:schemeClr val="bg2">
              <a:lumMod val="75000"/>
            </a:schemeClr>
          </a:solidFill>
          <a:ln/>
        </p:spPr>
        <p:style>
          <a:lnRef idx="0">
            <a:schemeClr val="accent2"/>
          </a:lnRef>
          <a:fillRef idx="3">
            <a:schemeClr val="accent2"/>
          </a:fillRef>
          <a:effectRef idx="3">
            <a:schemeClr val="accent2"/>
          </a:effectRef>
          <a:fontRef idx="minor">
            <a:schemeClr val="lt1"/>
          </a:fontRef>
        </p:style>
        <p:txBody>
          <a:bodyPr rtlCol="0" anchor="ctr"/>
          <a:lstStyle/>
          <a:p>
            <a:pPr lvl="0" algn="ctr"/>
            <a:r>
              <a:rPr lang="en-US" sz="2000" dirty="0" smtClean="0">
                <a:ln>
                  <a:solidFill>
                    <a:schemeClr val="tx1"/>
                  </a:solidFill>
                </a:ln>
                <a:solidFill>
                  <a:schemeClr val="tx1"/>
                </a:solidFill>
                <a:latin typeface="Footlight MT Light" pitchFamily="18" charset="0"/>
              </a:rPr>
              <a:t>The original meaning</a:t>
            </a:r>
            <a:endParaRPr lang="en-US" sz="2000" dirty="0">
              <a:ln>
                <a:solidFill>
                  <a:schemeClr val="tx1"/>
                </a:solidFill>
              </a:ln>
              <a:solidFill>
                <a:schemeClr val="tx1"/>
              </a:solidFill>
              <a:latin typeface="Footlight MT Light" pitchFamily="18" charset="0"/>
            </a:endParaRPr>
          </a:p>
        </p:txBody>
      </p:sp>
      <p:sp>
        <p:nvSpPr>
          <p:cNvPr id="22" name="Rounded Rectangle 21"/>
          <p:cNvSpPr/>
          <p:nvPr/>
        </p:nvSpPr>
        <p:spPr>
          <a:xfrm>
            <a:off x="2123362" y="3601632"/>
            <a:ext cx="1862667" cy="1057277"/>
          </a:xfrm>
          <a:prstGeom prst="roundRect">
            <a:avLst/>
          </a:prstGeom>
          <a:solidFill>
            <a:schemeClr val="bg2">
              <a:lumMod val="75000"/>
            </a:schemeClr>
          </a:solidFill>
          <a:ln/>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2000" dirty="0" smtClean="0">
                <a:ln>
                  <a:solidFill>
                    <a:schemeClr val="tx1"/>
                  </a:solidFill>
                </a:ln>
                <a:solidFill>
                  <a:schemeClr val="tx1"/>
                </a:solidFill>
                <a:latin typeface="Footlight MT Light" pitchFamily="18" charset="0"/>
              </a:rPr>
              <a:t>Statistics</a:t>
            </a:r>
            <a:endParaRPr lang="en-US" sz="2000" dirty="0">
              <a:ln>
                <a:solidFill>
                  <a:schemeClr val="tx1"/>
                </a:solidFill>
              </a:ln>
              <a:solidFill>
                <a:schemeClr val="tx1"/>
              </a:solidFill>
              <a:latin typeface="Footlight MT Light" pitchFamily="18" charset="0"/>
            </a:endParaRPr>
          </a:p>
        </p:txBody>
      </p:sp>
      <p:cxnSp>
        <p:nvCxnSpPr>
          <p:cNvPr id="25" name="Elbow Connector 24"/>
          <p:cNvCxnSpPr>
            <a:stCxn id="22" idx="0"/>
            <a:endCxn id="15" idx="1"/>
          </p:cNvCxnSpPr>
          <p:nvPr/>
        </p:nvCxnSpPr>
        <p:spPr>
          <a:xfrm rot="5400000" flipH="1" flipV="1">
            <a:off x="3276429" y="2811599"/>
            <a:ext cx="568300" cy="1011767"/>
          </a:xfrm>
          <a:prstGeom prst="bentConnector2">
            <a:avLst/>
          </a:prstGeom>
          <a:ln w="38100">
            <a:solidFill>
              <a:srgbClr val="C00000"/>
            </a:solidFill>
            <a:tailEnd type="arrow"/>
          </a:ln>
        </p:spPr>
        <p:style>
          <a:lnRef idx="3">
            <a:schemeClr val="accent4"/>
          </a:lnRef>
          <a:fillRef idx="0">
            <a:schemeClr val="accent4"/>
          </a:fillRef>
          <a:effectRef idx="2">
            <a:schemeClr val="accent4"/>
          </a:effectRef>
          <a:fontRef idx="minor">
            <a:schemeClr val="tx1"/>
          </a:fontRef>
        </p:style>
      </p:cxnSp>
      <p:sp>
        <p:nvSpPr>
          <p:cNvPr id="26" name="Rounded Rectangle 25"/>
          <p:cNvSpPr/>
          <p:nvPr/>
        </p:nvSpPr>
        <p:spPr>
          <a:xfrm>
            <a:off x="4028362" y="4790693"/>
            <a:ext cx="1862667" cy="1057277"/>
          </a:xfrm>
          <a:prstGeom prst="roundRect">
            <a:avLst/>
          </a:prstGeom>
          <a:solidFill>
            <a:schemeClr val="bg2">
              <a:lumMod val="75000"/>
            </a:schemeClr>
          </a:solidFill>
          <a:ln/>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2000" dirty="0" smtClean="0">
                <a:ln>
                  <a:solidFill>
                    <a:schemeClr val="tx1"/>
                  </a:solidFill>
                </a:ln>
                <a:solidFill>
                  <a:schemeClr val="tx1"/>
                </a:solidFill>
                <a:latin typeface="Footlight MT Light" pitchFamily="18" charset="0"/>
              </a:rPr>
              <a:t>Historically</a:t>
            </a:r>
            <a:endParaRPr lang="en-US" sz="2000" dirty="0">
              <a:ln>
                <a:solidFill>
                  <a:schemeClr val="tx1"/>
                </a:solidFill>
              </a:ln>
              <a:solidFill>
                <a:schemeClr val="tx1"/>
              </a:solidFill>
              <a:latin typeface="Footlight MT Light" pitchFamily="18" charset="0"/>
            </a:endParaRPr>
          </a:p>
        </p:txBody>
      </p:sp>
      <p:cxnSp>
        <p:nvCxnSpPr>
          <p:cNvPr id="27" name="Elbow Connector 26"/>
          <p:cNvCxnSpPr>
            <a:stCxn id="22" idx="2"/>
            <a:endCxn id="26" idx="1"/>
          </p:cNvCxnSpPr>
          <p:nvPr/>
        </p:nvCxnSpPr>
        <p:spPr>
          <a:xfrm rot="16200000" flipH="1">
            <a:off x="3211318" y="4502287"/>
            <a:ext cx="660423" cy="973666"/>
          </a:xfrm>
          <a:prstGeom prst="bentConnector2">
            <a:avLst/>
          </a:prstGeom>
          <a:ln w="38100">
            <a:solidFill>
              <a:srgbClr val="C00000"/>
            </a:solidFill>
            <a:tailEnd type="arrow"/>
          </a:ln>
        </p:spPr>
        <p:style>
          <a:lnRef idx="3">
            <a:schemeClr val="accent4"/>
          </a:lnRef>
          <a:fillRef idx="0">
            <a:schemeClr val="accent4"/>
          </a:fillRef>
          <a:effectRef idx="2">
            <a:schemeClr val="accent4"/>
          </a:effectRef>
          <a:fontRef idx="minor">
            <a:schemeClr val="tx1"/>
          </a:fontRef>
        </p:style>
      </p:cxnSp>
      <p:sp>
        <p:nvSpPr>
          <p:cNvPr id="28" name="Rounded Rectangle 27"/>
          <p:cNvSpPr/>
          <p:nvPr/>
        </p:nvSpPr>
        <p:spPr>
          <a:xfrm>
            <a:off x="6619163" y="2199893"/>
            <a:ext cx="2514600" cy="647583"/>
          </a:xfrm>
          <a:prstGeom prst="roundRect">
            <a:avLst/>
          </a:prstGeom>
          <a:solidFill>
            <a:schemeClr val="bg2">
              <a:lumMod val="75000"/>
            </a:schemeClr>
          </a:solidFill>
          <a:ln/>
        </p:spPr>
        <p:style>
          <a:lnRef idx="0">
            <a:schemeClr val="accent2"/>
          </a:lnRef>
          <a:fillRef idx="3">
            <a:schemeClr val="accent2"/>
          </a:fillRef>
          <a:effectRef idx="3">
            <a:schemeClr val="accent2"/>
          </a:effectRef>
          <a:fontRef idx="minor">
            <a:schemeClr val="lt1"/>
          </a:fontRef>
        </p:style>
        <p:txBody>
          <a:bodyPr rtlCol="0" anchor="ctr"/>
          <a:lstStyle/>
          <a:p>
            <a:pPr lvl="0" algn="ctr"/>
            <a:r>
              <a:rPr lang="en-US" sz="2000" dirty="0" smtClean="0">
                <a:ln>
                  <a:solidFill>
                    <a:schemeClr val="tx1"/>
                  </a:solidFill>
                </a:ln>
                <a:solidFill>
                  <a:schemeClr val="tx1"/>
                </a:solidFill>
                <a:latin typeface="Footlight MT Light" pitchFamily="18" charset="0"/>
              </a:rPr>
              <a:t>Science of States</a:t>
            </a:r>
            <a:endParaRPr lang="en-US" sz="2000" dirty="0">
              <a:ln>
                <a:solidFill>
                  <a:schemeClr val="tx1"/>
                </a:solidFill>
              </a:ln>
              <a:solidFill>
                <a:schemeClr val="tx1"/>
              </a:solidFill>
              <a:latin typeface="Footlight MT Light" pitchFamily="18" charset="0"/>
            </a:endParaRPr>
          </a:p>
        </p:txBody>
      </p:sp>
      <p:sp>
        <p:nvSpPr>
          <p:cNvPr id="29" name="Rounded Rectangle 28"/>
          <p:cNvSpPr/>
          <p:nvPr/>
        </p:nvSpPr>
        <p:spPr>
          <a:xfrm>
            <a:off x="6619163" y="3065886"/>
            <a:ext cx="2514600" cy="647583"/>
          </a:xfrm>
          <a:prstGeom prst="roundRect">
            <a:avLst/>
          </a:prstGeom>
          <a:solidFill>
            <a:schemeClr val="bg2">
              <a:lumMod val="75000"/>
            </a:schemeClr>
          </a:solidFill>
          <a:ln/>
        </p:spPr>
        <p:style>
          <a:lnRef idx="0">
            <a:schemeClr val="accent2"/>
          </a:lnRef>
          <a:fillRef idx="3">
            <a:schemeClr val="accent2"/>
          </a:fillRef>
          <a:effectRef idx="3">
            <a:schemeClr val="accent2"/>
          </a:effectRef>
          <a:fontRef idx="minor">
            <a:schemeClr val="lt1"/>
          </a:fontRef>
        </p:style>
        <p:txBody>
          <a:bodyPr rtlCol="0" anchor="ctr"/>
          <a:lstStyle/>
          <a:p>
            <a:pPr lvl="0" algn="ctr"/>
            <a:r>
              <a:rPr lang="en-US" sz="2000" dirty="0" smtClean="0">
                <a:ln>
                  <a:solidFill>
                    <a:schemeClr val="tx1"/>
                  </a:solidFill>
                </a:ln>
                <a:solidFill>
                  <a:schemeClr val="tx1"/>
                </a:solidFill>
                <a:latin typeface="Footlight MT Light" pitchFamily="18" charset="0"/>
              </a:rPr>
              <a:t>Political Arithmetic</a:t>
            </a:r>
            <a:endParaRPr lang="en-US" sz="2000" dirty="0">
              <a:ln>
                <a:solidFill>
                  <a:schemeClr val="tx1"/>
                </a:solidFill>
              </a:ln>
              <a:solidFill>
                <a:schemeClr val="tx1"/>
              </a:solidFill>
              <a:latin typeface="Footlight MT Light" pitchFamily="18" charset="0"/>
            </a:endParaRPr>
          </a:p>
        </p:txBody>
      </p:sp>
      <p:sp>
        <p:nvSpPr>
          <p:cNvPr id="31" name="Rounded Rectangle 30"/>
          <p:cNvSpPr/>
          <p:nvPr/>
        </p:nvSpPr>
        <p:spPr>
          <a:xfrm>
            <a:off x="6619163" y="4790694"/>
            <a:ext cx="2514600" cy="1057276"/>
          </a:xfrm>
          <a:prstGeom prst="roundRect">
            <a:avLst/>
          </a:prstGeom>
          <a:solidFill>
            <a:schemeClr val="bg2">
              <a:lumMod val="75000"/>
            </a:schemeClr>
          </a:solidFill>
          <a:ln/>
        </p:spPr>
        <p:style>
          <a:lnRef idx="0">
            <a:schemeClr val="accent2"/>
          </a:lnRef>
          <a:fillRef idx="3">
            <a:schemeClr val="accent2"/>
          </a:fillRef>
          <a:effectRef idx="3">
            <a:schemeClr val="accent2"/>
          </a:effectRef>
          <a:fontRef idx="minor">
            <a:schemeClr val="lt1"/>
          </a:fontRef>
        </p:style>
        <p:txBody>
          <a:bodyPr rtlCol="0" anchor="ctr"/>
          <a:lstStyle/>
          <a:p>
            <a:pPr lvl="0" algn="ctr"/>
            <a:r>
              <a:rPr lang="en-US" sz="2000" dirty="0" smtClean="0">
                <a:ln>
                  <a:solidFill>
                    <a:schemeClr val="tx1"/>
                  </a:solidFill>
                </a:ln>
                <a:solidFill>
                  <a:schemeClr val="tx1"/>
                </a:solidFill>
                <a:latin typeface="Footlight MT Light" pitchFamily="18" charset="0"/>
              </a:rPr>
              <a:t>From the Latin word “Status” meaning “State”</a:t>
            </a:r>
            <a:endParaRPr lang="en-US" sz="2000" dirty="0">
              <a:ln>
                <a:solidFill>
                  <a:schemeClr val="tx1"/>
                </a:solidFill>
              </a:ln>
              <a:solidFill>
                <a:schemeClr val="tx1"/>
              </a:solidFill>
              <a:latin typeface="Footlight MT Light" pitchFamily="18" charset="0"/>
            </a:endParaRPr>
          </a:p>
        </p:txBody>
      </p:sp>
      <p:cxnSp>
        <p:nvCxnSpPr>
          <p:cNvPr id="32" name="Straight Arrow Connector 31"/>
          <p:cNvCxnSpPr>
            <a:stCxn id="26" idx="3"/>
            <a:endCxn id="31" idx="1"/>
          </p:cNvCxnSpPr>
          <p:nvPr/>
        </p:nvCxnSpPr>
        <p:spPr>
          <a:xfrm>
            <a:off x="5891029" y="5319332"/>
            <a:ext cx="728134" cy="0"/>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33" name="Elbow Connector 32"/>
          <p:cNvCxnSpPr>
            <a:stCxn id="15" idx="3"/>
            <a:endCxn id="28" idx="1"/>
          </p:cNvCxnSpPr>
          <p:nvPr/>
        </p:nvCxnSpPr>
        <p:spPr>
          <a:xfrm flipV="1">
            <a:off x="5882563" y="2523685"/>
            <a:ext cx="736600" cy="509647"/>
          </a:xfrm>
          <a:prstGeom prst="bentConnector3">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34" name="Elbow Connector 33"/>
          <p:cNvCxnSpPr>
            <a:stCxn id="15" idx="3"/>
            <a:endCxn id="29" idx="1"/>
          </p:cNvCxnSpPr>
          <p:nvPr/>
        </p:nvCxnSpPr>
        <p:spPr>
          <a:xfrm>
            <a:off x="5882563" y="3033332"/>
            <a:ext cx="736600" cy="356346"/>
          </a:xfrm>
          <a:prstGeom prst="bentConnector3">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35" name="Rectangle 34"/>
          <p:cNvSpPr/>
          <p:nvPr/>
        </p:nvSpPr>
        <p:spPr>
          <a:xfrm>
            <a:off x="1752554" y="971170"/>
            <a:ext cx="8260018"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cap="none" spc="50" dirty="0" smtClean="0">
                <a:ln w="11430">
                  <a:solidFill>
                    <a:schemeClr val="tx1"/>
                  </a:solidFill>
                </a:ln>
                <a:effectLst>
                  <a:outerShdw blurRad="76200" dist="50800" dir="5400000" algn="tl" rotWithShape="0">
                    <a:srgbClr val="000000">
                      <a:alpha val="65000"/>
                    </a:srgbClr>
                  </a:outerShdw>
                </a:effectLst>
                <a:latin typeface="Footlight MT Light" pitchFamily="18" charset="0"/>
              </a:rPr>
              <a:t>The Emergence Of Statistics</a:t>
            </a:r>
            <a:endParaRPr lang="en-US" sz="5400" b="1" cap="none" spc="50" dirty="0">
              <a:ln w="11430">
                <a:solidFill>
                  <a:schemeClr val="tx1"/>
                </a:solidFill>
              </a:ln>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3137203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down)">
                                      <p:cBhvr>
                                        <p:cTn id="12" dur="500"/>
                                        <p:tgtEl>
                                          <p:spTgt spid="15"/>
                                        </p:tgtEl>
                                      </p:cBhvr>
                                    </p:animEffect>
                                  </p:childTnLst>
                                </p:cTn>
                              </p:par>
                              <p:par>
                                <p:cTn id="13" presetID="22" presetClass="entr" presetSubtype="4" fill="hold" nodeType="with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down)">
                                      <p:cBhvr>
                                        <p:cTn id="15" dur="500"/>
                                        <p:tgtEl>
                                          <p:spTgt spid="2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down)">
                                      <p:cBhvr>
                                        <p:cTn id="20" dur="500"/>
                                        <p:tgtEl>
                                          <p:spTgt spid="26"/>
                                        </p:tgtEl>
                                      </p:cBhvr>
                                    </p:animEffect>
                                  </p:childTnLst>
                                </p:cTn>
                              </p:par>
                              <p:par>
                                <p:cTn id="21" presetID="22" presetClass="entr" presetSubtype="4" fill="hold" nodeType="with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down)">
                                      <p:cBhvr>
                                        <p:cTn id="23" dur="500"/>
                                        <p:tgtEl>
                                          <p:spTgt spid="27"/>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barn(inVertical)">
                                      <p:cBhvr>
                                        <p:cTn id="28" dur="500"/>
                                        <p:tgtEl>
                                          <p:spTgt spid="29"/>
                                        </p:tgtEl>
                                      </p:cBhvr>
                                    </p:animEffect>
                                  </p:childTnLst>
                                </p:cTn>
                              </p:par>
                              <p:par>
                                <p:cTn id="29" presetID="16" presetClass="entr" presetSubtype="21" fill="hold" nodeType="with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barn(inVertical)">
                                      <p:cBhvr>
                                        <p:cTn id="31" dur="500"/>
                                        <p:tgtEl>
                                          <p:spTgt spid="33"/>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28"/>
                                        </p:tgtEl>
                                        <p:attrNameLst>
                                          <p:attrName>style.visibility</p:attrName>
                                        </p:attrNameLst>
                                      </p:cBhvr>
                                      <p:to>
                                        <p:strVal val="visible"/>
                                      </p:to>
                                    </p:set>
                                    <p:animEffect transition="in" filter="barn(inVertical)">
                                      <p:cBhvr>
                                        <p:cTn id="34" dur="500"/>
                                        <p:tgtEl>
                                          <p:spTgt spid="28"/>
                                        </p:tgtEl>
                                      </p:cBhvr>
                                    </p:animEffect>
                                  </p:childTnLst>
                                </p:cTn>
                              </p:par>
                              <p:par>
                                <p:cTn id="35" presetID="16" presetClass="entr" presetSubtype="21" fill="hold" nodeType="with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barn(inVertical)">
                                      <p:cBhvr>
                                        <p:cTn id="37" dur="500"/>
                                        <p:tgtEl>
                                          <p:spTgt spid="34"/>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31"/>
                                        </p:tgtEl>
                                        <p:attrNameLst>
                                          <p:attrName>style.visibility</p:attrName>
                                        </p:attrNameLst>
                                      </p:cBhvr>
                                      <p:to>
                                        <p:strVal val="visible"/>
                                      </p:to>
                                    </p:set>
                                    <p:animEffect transition="in" filter="barn(inVertical)">
                                      <p:cBhvr>
                                        <p:cTn id="42" dur="500"/>
                                        <p:tgtEl>
                                          <p:spTgt spid="31"/>
                                        </p:tgtEl>
                                      </p:cBhvr>
                                    </p:animEffect>
                                  </p:childTnLst>
                                </p:cTn>
                              </p:par>
                              <p:par>
                                <p:cTn id="43" presetID="16" presetClass="entr" presetSubtype="21" fill="hold" nodeType="with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barn(inVertical)">
                                      <p:cBhvr>
                                        <p:cTn id="45"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2" grpId="0" animBg="1"/>
      <p:bldP spid="26" grpId="0" animBg="1"/>
      <p:bldP spid="28" grpId="0" animBg="1"/>
      <p:bldP spid="29" grpId="0" animBg="1"/>
      <p:bldP spid="3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111038" y="6287045"/>
            <a:ext cx="11956276" cy="552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9"/>
          <p:cNvPicPr>
            <a:picLocks noChangeAspect="1"/>
          </p:cNvPicPr>
          <p:nvPr/>
        </p:nvPicPr>
        <p:blipFill rotWithShape="1">
          <a:blip r:embed="rId3"/>
          <a:srcRect l="26203" t="42125" r="47786" b="48031"/>
          <a:stretch/>
        </p:blipFill>
        <p:spPr>
          <a:xfrm>
            <a:off x="52753" y="35170"/>
            <a:ext cx="4399201" cy="936000"/>
          </a:xfrm>
          <a:prstGeom prst="rect">
            <a:avLst/>
          </a:prstGeom>
        </p:spPr>
      </p:pic>
      <p:sp>
        <p:nvSpPr>
          <p:cNvPr id="7" name="AutoShape 2" descr="Image result for modern telecommunication tower transparan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D"/>
          </a:p>
        </p:txBody>
      </p:sp>
      <p:sp>
        <p:nvSpPr>
          <p:cNvPr id="23" name="Slide Number Placeholder 22"/>
          <p:cNvSpPr>
            <a:spLocks noGrp="1"/>
          </p:cNvSpPr>
          <p:nvPr>
            <p:ph type="sldNum" sz="quarter" idx="12"/>
          </p:nvPr>
        </p:nvSpPr>
        <p:spPr>
          <a:xfrm>
            <a:off x="9313984" y="6497030"/>
            <a:ext cx="2743200" cy="365125"/>
          </a:xfrm>
        </p:spPr>
        <p:txBody>
          <a:bodyPr/>
          <a:lstStyle/>
          <a:p>
            <a:fld id="{D219ED83-88B6-4A4C-9907-456FD1EA74C2}" type="slidenum">
              <a:rPr lang="en-ID" sz="1400" smtClean="0">
                <a:solidFill>
                  <a:schemeClr val="bg1"/>
                </a:solidFill>
                <a:latin typeface="Microsoft PhagsPa" panose="020B0502040204020203" pitchFamily="34" charset="0"/>
              </a:rPr>
              <a:t>30</a:t>
            </a:fld>
            <a:endParaRPr lang="en-ID" sz="1400" dirty="0">
              <a:solidFill>
                <a:schemeClr val="bg1"/>
              </a:solidFill>
              <a:latin typeface="Microsoft PhagsPa" panose="020B0502040204020203" pitchFamily="34" charset="0"/>
            </a:endParaRPr>
          </a:p>
        </p:txBody>
      </p:sp>
      <p:sp>
        <p:nvSpPr>
          <p:cNvPr id="24" name="Slide Number Placeholder 22"/>
          <p:cNvSpPr txBox="1">
            <a:spLocks/>
          </p:cNvSpPr>
          <p:nvPr/>
        </p:nvSpPr>
        <p:spPr>
          <a:xfrm>
            <a:off x="93193" y="6469823"/>
            <a:ext cx="652597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ID" sz="1300" dirty="0" smtClean="0">
                <a:solidFill>
                  <a:schemeClr val="bg1"/>
                </a:solidFill>
                <a:latin typeface="Microsoft PhagsPa" panose="020B0502040204020203" pitchFamily="34" charset="0"/>
              </a:rPr>
              <a:t>KODE DOSEN : NKC  / MATA KULIAH : PROBABILITAS &amp; STATISTIKA (MUH1F3)</a:t>
            </a:r>
            <a:endParaRPr lang="en-ID" sz="1300" dirty="0">
              <a:solidFill>
                <a:schemeClr val="bg1"/>
              </a:solidFill>
              <a:latin typeface="Microsoft PhagsPa" panose="020B0502040204020203" pitchFamily="34" charset="0"/>
            </a:endParaRPr>
          </a:p>
        </p:txBody>
      </p:sp>
      <p:sp>
        <p:nvSpPr>
          <p:cNvPr id="8" name="Rectangle 7"/>
          <p:cNvSpPr/>
          <p:nvPr/>
        </p:nvSpPr>
        <p:spPr>
          <a:xfrm>
            <a:off x="52752" y="923044"/>
            <a:ext cx="11818405" cy="461665"/>
          </a:xfrm>
          <a:prstGeom prst="rect">
            <a:avLst/>
          </a:prstGeom>
        </p:spPr>
        <p:txBody>
          <a:bodyPr wrap="square">
            <a:spAutoFit/>
          </a:bodyPr>
          <a:lstStyle/>
          <a:p>
            <a:pPr marL="225425" indent="-225425" algn="just">
              <a:lnSpc>
                <a:spcPct val="150000"/>
              </a:lnSpc>
              <a:buAutoNum type="arabicPeriod"/>
            </a:pPr>
            <a:r>
              <a:rPr lang="en-US" sz="1600" dirty="0" smtClean="0">
                <a:solidFill>
                  <a:schemeClr val="tx2"/>
                </a:solidFill>
                <a:latin typeface="Georgia" pitchFamily="18" charset="0"/>
              </a:rPr>
              <a:t>The following are 40 Scores on a </a:t>
            </a:r>
            <a:r>
              <a:rPr lang="en-US" sz="1600" dirty="0" smtClean="0">
                <a:solidFill>
                  <a:schemeClr val="tx2"/>
                </a:solidFill>
                <a:latin typeface="Georgia" pitchFamily="18" charset="0"/>
              </a:rPr>
              <a:t>probability exam</a:t>
            </a:r>
            <a:r>
              <a:rPr lang="en-US" sz="1600" dirty="0" smtClean="0">
                <a:solidFill>
                  <a:schemeClr val="tx2"/>
                </a:solidFill>
                <a:latin typeface="Georgia" pitchFamily="18" charset="0"/>
              </a:rPr>
              <a:t>. Construct a </a:t>
            </a:r>
            <a:r>
              <a:rPr lang="en-US" sz="1600" b="1" u="sng" dirty="0" smtClean="0">
                <a:solidFill>
                  <a:schemeClr val="tx2"/>
                </a:solidFill>
                <a:latin typeface="Georgia" pitchFamily="18" charset="0"/>
              </a:rPr>
              <a:t>Stem–and–leaf Diagram</a:t>
            </a:r>
            <a:r>
              <a:rPr lang="en-US" sz="1600" b="1" dirty="0" smtClean="0">
                <a:solidFill>
                  <a:schemeClr val="tx2"/>
                </a:solidFill>
                <a:latin typeface="Georgia" pitchFamily="18" charset="0"/>
              </a:rPr>
              <a:t> </a:t>
            </a:r>
            <a:r>
              <a:rPr lang="en-US" sz="1600" dirty="0" smtClean="0">
                <a:solidFill>
                  <a:schemeClr val="tx2"/>
                </a:solidFill>
                <a:latin typeface="Georgia" pitchFamily="18" charset="0"/>
              </a:rPr>
              <a:t>&amp; </a:t>
            </a:r>
            <a:r>
              <a:rPr lang="en-US" sz="1600" b="1" u="sng" dirty="0" smtClean="0">
                <a:solidFill>
                  <a:schemeClr val="tx2"/>
                </a:solidFill>
                <a:latin typeface="Georgia" pitchFamily="18" charset="0"/>
              </a:rPr>
              <a:t>Box-and-Whisker Diagram</a:t>
            </a:r>
            <a:r>
              <a:rPr lang="en-US" sz="1600" dirty="0" smtClean="0">
                <a:solidFill>
                  <a:schemeClr val="tx2"/>
                </a:solidFill>
                <a:latin typeface="Georgia" pitchFamily="18" charset="0"/>
              </a:rPr>
              <a:t> </a:t>
            </a:r>
          </a:p>
        </p:txBody>
      </p:sp>
      <p:graphicFrame>
        <p:nvGraphicFramePr>
          <p:cNvPr id="9" name="Table 8"/>
          <p:cNvGraphicFramePr>
            <a:graphicFrameLocks noGrp="1"/>
          </p:cNvGraphicFramePr>
          <p:nvPr>
            <p:extLst>
              <p:ext uri="{D42A27DB-BD31-4B8C-83A1-F6EECF244321}">
                <p14:modId xmlns:p14="http://schemas.microsoft.com/office/powerpoint/2010/main" val="1777570731"/>
              </p:ext>
            </p:extLst>
          </p:nvPr>
        </p:nvGraphicFramePr>
        <p:xfrm>
          <a:off x="3044605" y="1387561"/>
          <a:ext cx="4953000" cy="1341120"/>
        </p:xfrm>
        <a:graphic>
          <a:graphicData uri="http://schemas.openxmlformats.org/drawingml/2006/table">
            <a:tbl>
              <a:tblPr firstRow="1" bandRow="1">
                <a:tableStyleId>{2D5ABB26-0587-4C30-8999-92F81FD0307C}</a:tableStyleId>
              </a:tblPr>
              <a:tblGrid>
                <a:gridCol w="495300">
                  <a:extLst>
                    <a:ext uri="{9D8B030D-6E8A-4147-A177-3AD203B41FA5}">
                      <a16:colId xmlns:a16="http://schemas.microsoft.com/office/drawing/2014/main" val="20000"/>
                    </a:ext>
                  </a:extLst>
                </a:gridCol>
                <a:gridCol w="495300">
                  <a:extLst>
                    <a:ext uri="{9D8B030D-6E8A-4147-A177-3AD203B41FA5}">
                      <a16:colId xmlns:a16="http://schemas.microsoft.com/office/drawing/2014/main" val="20001"/>
                    </a:ext>
                  </a:extLst>
                </a:gridCol>
                <a:gridCol w="495300">
                  <a:extLst>
                    <a:ext uri="{9D8B030D-6E8A-4147-A177-3AD203B41FA5}">
                      <a16:colId xmlns:a16="http://schemas.microsoft.com/office/drawing/2014/main" val="20002"/>
                    </a:ext>
                  </a:extLst>
                </a:gridCol>
                <a:gridCol w="495300">
                  <a:extLst>
                    <a:ext uri="{9D8B030D-6E8A-4147-A177-3AD203B41FA5}">
                      <a16:colId xmlns:a16="http://schemas.microsoft.com/office/drawing/2014/main" val="20003"/>
                    </a:ext>
                  </a:extLst>
                </a:gridCol>
                <a:gridCol w="495300">
                  <a:extLst>
                    <a:ext uri="{9D8B030D-6E8A-4147-A177-3AD203B41FA5}">
                      <a16:colId xmlns:a16="http://schemas.microsoft.com/office/drawing/2014/main" val="20004"/>
                    </a:ext>
                  </a:extLst>
                </a:gridCol>
                <a:gridCol w="495300">
                  <a:extLst>
                    <a:ext uri="{9D8B030D-6E8A-4147-A177-3AD203B41FA5}">
                      <a16:colId xmlns:a16="http://schemas.microsoft.com/office/drawing/2014/main" val="20005"/>
                    </a:ext>
                  </a:extLst>
                </a:gridCol>
                <a:gridCol w="495300">
                  <a:extLst>
                    <a:ext uri="{9D8B030D-6E8A-4147-A177-3AD203B41FA5}">
                      <a16:colId xmlns:a16="http://schemas.microsoft.com/office/drawing/2014/main" val="20006"/>
                    </a:ext>
                  </a:extLst>
                </a:gridCol>
                <a:gridCol w="495300">
                  <a:extLst>
                    <a:ext uri="{9D8B030D-6E8A-4147-A177-3AD203B41FA5}">
                      <a16:colId xmlns:a16="http://schemas.microsoft.com/office/drawing/2014/main" val="20007"/>
                    </a:ext>
                  </a:extLst>
                </a:gridCol>
                <a:gridCol w="495300">
                  <a:extLst>
                    <a:ext uri="{9D8B030D-6E8A-4147-A177-3AD203B41FA5}">
                      <a16:colId xmlns:a16="http://schemas.microsoft.com/office/drawing/2014/main" val="20008"/>
                    </a:ext>
                  </a:extLst>
                </a:gridCol>
                <a:gridCol w="495300">
                  <a:extLst>
                    <a:ext uri="{9D8B030D-6E8A-4147-A177-3AD203B41FA5}">
                      <a16:colId xmlns:a16="http://schemas.microsoft.com/office/drawing/2014/main" val="20009"/>
                    </a:ext>
                  </a:extLst>
                </a:gridCol>
              </a:tblGrid>
              <a:tr h="214573">
                <a:tc>
                  <a:txBody>
                    <a:bodyPr/>
                    <a:lstStyle/>
                    <a:p>
                      <a:pPr algn="ctr"/>
                      <a:r>
                        <a:rPr lang="en-US" sz="1600" dirty="0" smtClean="0">
                          <a:solidFill>
                            <a:schemeClr val="tx2"/>
                          </a:solidFill>
                          <a:latin typeface="Georgia" pitchFamily="18" charset="0"/>
                        </a:rPr>
                        <a:t>61</a:t>
                      </a:r>
                      <a:endParaRPr lang="en-US" sz="1600" dirty="0">
                        <a:solidFill>
                          <a:schemeClr val="tx2"/>
                        </a:solidFill>
                        <a:latin typeface="Georgia" pitchFamily="18" charset="0"/>
                      </a:endParaRPr>
                    </a:p>
                  </a:txBody>
                  <a:tcPr/>
                </a:tc>
                <a:tc>
                  <a:txBody>
                    <a:bodyPr/>
                    <a:lstStyle/>
                    <a:p>
                      <a:pPr algn="ctr"/>
                      <a:r>
                        <a:rPr lang="en-US" sz="1600" dirty="0" smtClean="0">
                          <a:solidFill>
                            <a:schemeClr val="tx2"/>
                          </a:solidFill>
                          <a:latin typeface="Georgia" pitchFamily="18" charset="0"/>
                        </a:rPr>
                        <a:t>77</a:t>
                      </a:r>
                      <a:endParaRPr lang="en-US" sz="1600" dirty="0">
                        <a:solidFill>
                          <a:schemeClr val="tx2"/>
                        </a:solidFill>
                        <a:latin typeface="Georgia" pitchFamily="18" charset="0"/>
                      </a:endParaRPr>
                    </a:p>
                  </a:txBody>
                  <a:tcPr/>
                </a:tc>
                <a:tc>
                  <a:txBody>
                    <a:bodyPr/>
                    <a:lstStyle/>
                    <a:p>
                      <a:pPr algn="ctr"/>
                      <a:r>
                        <a:rPr lang="en-US" sz="1600" dirty="0" smtClean="0">
                          <a:solidFill>
                            <a:schemeClr val="tx2"/>
                          </a:solidFill>
                          <a:latin typeface="Georgia" pitchFamily="18" charset="0"/>
                        </a:rPr>
                        <a:t>59</a:t>
                      </a:r>
                      <a:endParaRPr lang="en-US" sz="1600" dirty="0">
                        <a:solidFill>
                          <a:schemeClr val="tx2"/>
                        </a:solidFill>
                        <a:latin typeface="Georgia" pitchFamily="18" charset="0"/>
                      </a:endParaRPr>
                    </a:p>
                  </a:txBody>
                  <a:tcPr/>
                </a:tc>
                <a:tc>
                  <a:txBody>
                    <a:bodyPr/>
                    <a:lstStyle/>
                    <a:p>
                      <a:pPr algn="ctr"/>
                      <a:r>
                        <a:rPr lang="en-US" sz="1600" dirty="0" smtClean="0">
                          <a:solidFill>
                            <a:schemeClr val="tx2"/>
                          </a:solidFill>
                          <a:latin typeface="Georgia" pitchFamily="18" charset="0"/>
                        </a:rPr>
                        <a:t>33</a:t>
                      </a:r>
                      <a:endParaRPr lang="en-US" sz="1600" dirty="0">
                        <a:solidFill>
                          <a:schemeClr val="tx2"/>
                        </a:solidFill>
                        <a:latin typeface="Georgia" pitchFamily="18" charset="0"/>
                      </a:endParaRPr>
                    </a:p>
                  </a:txBody>
                  <a:tcPr/>
                </a:tc>
                <a:tc>
                  <a:txBody>
                    <a:bodyPr/>
                    <a:lstStyle/>
                    <a:p>
                      <a:pPr algn="ctr"/>
                      <a:r>
                        <a:rPr lang="en-US" sz="1600" dirty="0" smtClean="0">
                          <a:solidFill>
                            <a:schemeClr val="tx2"/>
                          </a:solidFill>
                          <a:latin typeface="Georgia" pitchFamily="18" charset="0"/>
                        </a:rPr>
                        <a:t>44</a:t>
                      </a:r>
                      <a:endParaRPr lang="en-US" sz="1600" dirty="0">
                        <a:solidFill>
                          <a:schemeClr val="tx2"/>
                        </a:solidFill>
                        <a:latin typeface="Georgia" pitchFamily="18" charset="0"/>
                      </a:endParaRPr>
                    </a:p>
                  </a:txBody>
                  <a:tcPr/>
                </a:tc>
                <a:tc>
                  <a:txBody>
                    <a:bodyPr/>
                    <a:lstStyle/>
                    <a:p>
                      <a:pPr algn="ctr"/>
                      <a:r>
                        <a:rPr lang="en-US" sz="1600" dirty="0" smtClean="0">
                          <a:solidFill>
                            <a:schemeClr val="tx2"/>
                          </a:solidFill>
                          <a:latin typeface="Georgia" pitchFamily="18" charset="0"/>
                        </a:rPr>
                        <a:t>51</a:t>
                      </a:r>
                      <a:endParaRPr lang="en-US" sz="1600" dirty="0">
                        <a:solidFill>
                          <a:schemeClr val="tx2"/>
                        </a:solidFill>
                        <a:latin typeface="Georgia" pitchFamily="18" charset="0"/>
                      </a:endParaRPr>
                    </a:p>
                  </a:txBody>
                  <a:tcPr/>
                </a:tc>
                <a:tc>
                  <a:txBody>
                    <a:bodyPr/>
                    <a:lstStyle/>
                    <a:p>
                      <a:pPr algn="ctr"/>
                      <a:r>
                        <a:rPr lang="en-US" sz="1600" dirty="0" smtClean="0">
                          <a:solidFill>
                            <a:schemeClr val="tx2"/>
                          </a:solidFill>
                          <a:latin typeface="Georgia" pitchFamily="18" charset="0"/>
                        </a:rPr>
                        <a:t>11</a:t>
                      </a:r>
                      <a:endParaRPr lang="en-US" sz="1600" dirty="0">
                        <a:solidFill>
                          <a:schemeClr val="tx2"/>
                        </a:solidFill>
                        <a:latin typeface="Georgia" pitchFamily="18" charset="0"/>
                      </a:endParaRPr>
                    </a:p>
                  </a:txBody>
                  <a:tcPr/>
                </a:tc>
                <a:tc>
                  <a:txBody>
                    <a:bodyPr/>
                    <a:lstStyle/>
                    <a:p>
                      <a:pPr algn="ctr"/>
                      <a:r>
                        <a:rPr lang="en-US" sz="1600" dirty="0" smtClean="0">
                          <a:solidFill>
                            <a:schemeClr val="tx2"/>
                          </a:solidFill>
                          <a:latin typeface="Georgia" pitchFamily="18" charset="0"/>
                        </a:rPr>
                        <a:t>28</a:t>
                      </a:r>
                      <a:endParaRPr lang="en-US" sz="1600" dirty="0">
                        <a:solidFill>
                          <a:schemeClr val="tx2"/>
                        </a:solidFill>
                        <a:latin typeface="Georgia" pitchFamily="18" charset="0"/>
                      </a:endParaRPr>
                    </a:p>
                  </a:txBody>
                  <a:tcPr/>
                </a:tc>
                <a:tc>
                  <a:txBody>
                    <a:bodyPr/>
                    <a:lstStyle/>
                    <a:p>
                      <a:pPr algn="ctr"/>
                      <a:r>
                        <a:rPr lang="en-US" sz="1600" dirty="0" smtClean="0">
                          <a:solidFill>
                            <a:schemeClr val="tx2"/>
                          </a:solidFill>
                          <a:latin typeface="Georgia" pitchFamily="18" charset="0"/>
                        </a:rPr>
                        <a:t>46</a:t>
                      </a:r>
                      <a:endParaRPr lang="en-US" sz="1600" dirty="0">
                        <a:solidFill>
                          <a:schemeClr val="tx2"/>
                        </a:solidFill>
                        <a:latin typeface="Georgia" pitchFamily="18" charset="0"/>
                      </a:endParaRPr>
                    </a:p>
                  </a:txBody>
                  <a:tcPr/>
                </a:tc>
                <a:tc>
                  <a:txBody>
                    <a:bodyPr/>
                    <a:lstStyle/>
                    <a:p>
                      <a:pPr algn="ctr"/>
                      <a:r>
                        <a:rPr lang="en-US" sz="1600" dirty="0" smtClean="0">
                          <a:solidFill>
                            <a:schemeClr val="tx2"/>
                          </a:solidFill>
                          <a:latin typeface="Georgia" pitchFamily="18" charset="0"/>
                        </a:rPr>
                        <a:t>53</a:t>
                      </a:r>
                      <a:endParaRPr lang="en-US" sz="1600" dirty="0">
                        <a:solidFill>
                          <a:schemeClr val="tx2"/>
                        </a:solidFill>
                        <a:latin typeface="Georgia" pitchFamily="18" charset="0"/>
                      </a:endParaRPr>
                    </a:p>
                  </a:txBody>
                  <a:tcPr/>
                </a:tc>
                <a:extLst>
                  <a:ext uri="{0D108BD9-81ED-4DB2-BD59-A6C34878D82A}">
                    <a16:rowId xmlns:a16="http://schemas.microsoft.com/office/drawing/2014/main" val="10000"/>
                  </a:ext>
                </a:extLst>
              </a:tr>
              <a:tr h="214573">
                <a:tc>
                  <a:txBody>
                    <a:bodyPr/>
                    <a:lstStyle/>
                    <a:p>
                      <a:pPr algn="ctr"/>
                      <a:r>
                        <a:rPr lang="en-US" sz="1600" dirty="0" smtClean="0">
                          <a:solidFill>
                            <a:schemeClr val="tx2"/>
                          </a:solidFill>
                          <a:latin typeface="Georgia" pitchFamily="18" charset="0"/>
                        </a:rPr>
                        <a:t>54</a:t>
                      </a:r>
                      <a:endParaRPr lang="en-US" sz="1600" dirty="0">
                        <a:solidFill>
                          <a:schemeClr val="tx2"/>
                        </a:solidFill>
                        <a:latin typeface="Georgia" pitchFamily="18" charset="0"/>
                      </a:endParaRPr>
                    </a:p>
                  </a:txBody>
                  <a:tcPr/>
                </a:tc>
                <a:tc>
                  <a:txBody>
                    <a:bodyPr/>
                    <a:lstStyle/>
                    <a:p>
                      <a:pPr algn="ctr"/>
                      <a:r>
                        <a:rPr lang="en-US" sz="1600" dirty="0" smtClean="0">
                          <a:solidFill>
                            <a:schemeClr val="tx2"/>
                          </a:solidFill>
                          <a:latin typeface="Georgia" pitchFamily="18" charset="0"/>
                        </a:rPr>
                        <a:t>40</a:t>
                      </a:r>
                      <a:endParaRPr lang="en-US" sz="1600" dirty="0">
                        <a:solidFill>
                          <a:schemeClr val="tx2"/>
                        </a:solidFill>
                        <a:latin typeface="Georgia" pitchFamily="18" charset="0"/>
                      </a:endParaRPr>
                    </a:p>
                  </a:txBody>
                  <a:tcPr/>
                </a:tc>
                <a:tc>
                  <a:txBody>
                    <a:bodyPr/>
                    <a:lstStyle/>
                    <a:p>
                      <a:pPr algn="ctr"/>
                      <a:r>
                        <a:rPr lang="en-US" sz="1600" dirty="0" smtClean="0">
                          <a:solidFill>
                            <a:schemeClr val="tx2"/>
                          </a:solidFill>
                          <a:latin typeface="Georgia" pitchFamily="18" charset="0"/>
                        </a:rPr>
                        <a:t>42</a:t>
                      </a:r>
                      <a:endParaRPr lang="en-US" sz="1600" dirty="0">
                        <a:solidFill>
                          <a:schemeClr val="tx2"/>
                        </a:solidFill>
                        <a:latin typeface="Georgia" pitchFamily="18" charset="0"/>
                      </a:endParaRPr>
                    </a:p>
                  </a:txBody>
                  <a:tcPr/>
                </a:tc>
                <a:tc>
                  <a:txBody>
                    <a:bodyPr/>
                    <a:lstStyle/>
                    <a:p>
                      <a:pPr algn="ctr"/>
                      <a:r>
                        <a:rPr lang="en-US" sz="1600" dirty="0" smtClean="0">
                          <a:solidFill>
                            <a:schemeClr val="tx2"/>
                          </a:solidFill>
                          <a:latin typeface="Georgia" pitchFamily="18" charset="0"/>
                        </a:rPr>
                        <a:t>70</a:t>
                      </a:r>
                      <a:endParaRPr lang="en-US" sz="1600" dirty="0">
                        <a:solidFill>
                          <a:schemeClr val="tx2"/>
                        </a:solidFill>
                        <a:latin typeface="Georgia" pitchFamily="18" charset="0"/>
                      </a:endParaRPr>
                    </a:p>
                  </a:txBody>
                  <a:tcPr/>
                </a:tc>
                <a:tc>
                  <a:txBody>
                    <a:bodyPr/>
                    <a:lstStyle/>
                    <a:p>
                      <a:pPr algn="ctr"/>
                      <a:r>
                        <a:rPr lang="en-US" sz="1600" dirty="0" smtClean="0">
                          <a:solidFill>
                            <a:schemeClr val="tx2"/>
                          </a:solidFill>
                          <a:latin typeface="Georgia" pitchFamily="18" charset="0"/>
                        </a:rPr>
                        <a:t>42</a:t>
                      </a:r>
                      <a:endParaRPr lang="en-US" sz="1600" dirty="0">
                        <a:solidFill>
                          <a:schemeClr val="tx2"/>
                        </a:solidFill>
                        <a:latin typeface="Georgia" pitchFamily="18" charset="0"/>
                      </a:endParaRPr>
                    </a:p>
                  </a:txBody>
                  <a:tcPr/>
                </a:tc>
                <a:tc>
                  <a:txBody>
                    <a:bodyPr/>
                    <a:lstStyle/>
                    <a:p>
                      <a:pPr algn="ctr"/>
                      <a:r>
                        <a:rPr lang="en-US" sz="1600" dirty="0" smtClean="0">
                          <a:solidFill>
                            <a:schemeClr val="tx2"/>
                          </a:solidFill>
                          <a:latin typeface="Georgia" pitchFamily="18" charset="0"/>
                        </a:rPr>
                        <a:t>40</a:t>
                      </a:r>
                      <a:endParaRPr lang="en-US" sz="1600" dirty="0">
                        <a:solidFill>
                          <a:schemeClr val="tx2"/>
                        </a:solidFill>
                        <a:latin typeface="Georgia" pitchFamily="18" charset="0"/>
                      </a:endParaRPr>
                    </a:p>
                  </a:txBody>
                  <a:tcPr/>
                </a:tc>
                <a:tc>
                  <a:txBody>
                    <a:bodyPr/>
                    <a:lstStyle/>
                    <a:p>
                      <a:pPr algn="ctr"/>
                      <a:r>
                        <a:rPr lang="en-US" sz="1600" dirty="0" smtClean="0">
                          <a:solidFill>
                            <a:schemeClr val="tx2"/>
                          </a:solidFill>
                          <a:latin typeface="Georgia" pitchFamily="18" charset="0"/>
                        </a:rPr>
                        <a:t>51</a:t>
                      </a:r>
                      <a:endParaRPr lang="en-US" sz="1600" dirty="0">
                        <a:solidFill>
                          <a:schemeClr val="tx2"/>
                        </a:solidFill>
                        <a:latin typeface="Georgia" pitchFamily="18" charset="0"/>
                      </a:endParaRPr>
                    </a:p>
                  </a:txBody>
                  <a:tcPr/>
                </a:tc>
                <a:tc>
                  <a:txBody>
                    <a:bodyPr/>
                    <a:lstStyle/>
                    <a:p>
                      <a:pPr algn="ctr"/>
                      <a:r>
                        <a:rPr lang="en-US" sz="1600" dirty="0" smtClean="0">
                          <a:solidFill>
                            <a:schemeClr val="tx2"/>
                          </a:solidFill>
                          <a:latin typeface="Georgia" pitchFamily="18" charset="0"/>
                        </a:rPr>
                        <a:t>46</a:t>
                      </a:r>
                      <a:endParaRPr lang="en-US" sz="1600" dirty="0">
                        <a:solidFill>
                          <a:schemeClr val="tx2"/>
                        </a:solidFill>
                        <a:latin typeface="Georgia" pitchFamily="18" charset="0"/>
                      </a:endParaRPr>
                    </a:p>
                  </a:txBody>
                  <a:tcPr/>
                </a:tc>
                <a:tc>
                  <a:txBody>
                    <a:bodyPr/>
                    <a:lstStyle/>
                    <a:p>
                      <a:pPr algn="ctr"/>
                      <a:r>
                        <a:rPr lang="en-US" sz="1600" dirty="0" smtClean="0">
                          <a:solidFill>
                            <a:schemeClr val="tx2"/>
                          </a:solidFill>
                          <a:latin typeface="Georgia" pitchFamily="18" charset="0"/>
                        </a:rPr>
                        <a:t>63</a:t>
                      </a:r>
                      <a:endParaRPr lang="en-US" sz="1600" dirty="0">
                        <a:solidFill>
                          <a:schemeClr val="tx2"/>
                        </a:solidFill>
                        <a:latin typeface="Georgia" pitchFamily="18" charset="0"/>
                      </a:endParaRPr>
                    </a:p>
                  </a:txBody>
                  <a:tcPr/>
                </a:tc>
                <a:tc>
                  <a:txBody>
                    <a:bodyPr/>
                    <a:lstStyle/>
                    <a:p>
                      <a:pPr algn="ctr"/>
                      <a:r>
                        <a:rPr lang="en-US" sz="1600" dirty="0" smtClean="0">
                          <a:solidFill>
                            <a:schemeClr val="tx2"/>
                          </a:solidFill>
                          <a:latin typeface="Georgia" pitchFamily="18" charset="0"/>
                        </a:rPr>
                        <a:t>64</a:t>
                      </a:r>
                      <a:endParaRPr lang="en-US" sz="1600" dirty="0">
                        <a:solidFill>
                          <a:schemeClr val="tx2"/>
                        </a:solidFill>
                        <a:latin typeface="Georgia" pitchFamily="18" charset="0"/>
                      </a:endParaRPr>
                    </a:p>
                  </a:txBody>
                  <a:tcPr/>
                </a:tc>
                <a:extLst>
                  <a:ext uri="{0D108BD9-81ED-4DB2-BD59-A6C34878D82A}">
                    <a16:rowId xmlns:a16="http://schemas.microsoft.com/office/drawing/2014/main" val="10001"/>
                  </a:ext>
                </a:extLst>
              </a:tr>
              <a:tr h="214573">
                <a:tc>
                  <a:txBody>
                    <a:bodyPr/>
                    <a:lstStyle/>
                    <a:p>
                      <a:pPr algn="ctr"/>
                      <a:r>
                        <a:rPr lang="en-US" sz="1600" dirty="0" smtClean="0">
                          <a:solidFill>
                            <a:schemeClr val="tx2"/>
                          </a:solidFill>
                          <a:latin typeface="Georgia" pitchFamily="18" charset="0"/>
                        </a:rPr>
                        <a:t>58</a:t>
                      </a:r>
                      <a:endParaRPr lang="en-US" sz="1600" dirty="0">
                        <a:solidFill>
                          <a:schemeClr val="tx2"/>
                        </a:solidFill>
                        <a:latin typeface="Georgia" pitchFamily="18" charset="0"/>
                      </a:endParaRPr>
                    </a:p>
                  </a:txBody>
                  <a:tcPr/>
                </a:tc>
                <a:tc>
                  <a:txBody>
                    <a:bodyPr/>
                    <a:lstStyle/>
                    <a:p>
                      <a:pPr algn="ctr"/>
                      <a:r>
                        <a:rPr lang="en-US" sz="1600" dirty="0" smtClean="0">
                          <a:solidFill>
                            <a:schemeClr val="tx2"/>
                          </a:solidFill>
                          <a:latin typeface="Georgia" pitchFamily="18" charset="0"/>
                        </a:rPr>
                        <a:t>47</a:t>
                      </a:r>
                      <a:endParaRPr lang="en-US" sz="1600" dirty="0">
                        <a:solidFill>
                          <a:schemeClr val="tx2"/>
                        </a:solidFill>
                        <a:latin typeface="Georgia" pitchFamily="18" charset="0"/>
                      </a:endParaRPr>
                    </a:p>
                  </a:txBody>
                  <a:tcPr/>
                </a:tc>
                <a:tc>
                  <a:txBody>
                    <a:bodyPr/>
                    <a:lstStyle/>
                    <a:p>
                      <a:pPr algn="ctr"/>
                      <a:r>
                        <a:rPr lang="en-US" sz="1600" dirty="0" smtClean="0">
                          <a:solidFill>
                            <a:schemeClr val="tx2"/>
                          </a:solidFill>
                          <a:latin typeface="Georgia" pitchFamily="18" charset="0"/>
                        </a:rPr>
                        <a:t>42</a:t>
                      </a:r>
                      <a:endParaRPr lang="en-US" sz="1600" dirty="0">
                        <a:solidFill>
                          <a:schemeClr val="tx2"/>
                        </a:solidFill>
                        <a:latin typeface="Georgia" pitchFamily="18" charset="0"/>
                      </a:endParaRPr>
                    </a:p>
                  </a:txBody>
                  <a:tcPr/>
                </a:tc>
                <a:tc>
                  <a:txBody>
                    <a:bodyPr/>
                    <a:lstStyle/>
                    <a:p>
                      <a:pPr algn="ctr"/>
                      <a:r>
                        <a:rPr lang="en-US" sz="1600" dirty="0" smtClean="0">
                          <a:solidFill>
                            <a:schemeClr val="tx2"/>
                          </a:solidFill>
                          <a:latin typeface="Georgia" pitchFamily="18" charset="0"/>
                        </a:rPr>
                        <a:t>54</a:t>
                      </a:r>
                      <a:endParaRPr lang="en-US" sz="1600" dirty="0">
                        <a:solidFill>
                          <a:schemeClr val="tx2"/>
                        </a:solidFill>
                        <a:latin typeface="Georgia" pitchFamily="18" charset="0"/>
                      </a:endParaRPr>
                    </a:p>
                  </a:txBody>
                  <a:tcPr/>
                </a:tc>
                <a:tc>
                  <a:txBody>
                    <a:bodyPr/>
                    <a:lstStyle/>
                    <a:p>
                      <a:pPr algn="ctr"/>
                      <a:r>
                        <a:rPr lang="en-US" sz="1600" dirty="0" smtClean="0">
                          <a:solidFill>
                            <a:schemeClr val="tx2"/>
                          </a:solidFill>
                          <a:latin typeface="Georgia" pitchFamily="18" charset="0"/>
                        </a:rPr>
                        <a:t>64</a:t>
                      </a:r>
                      <a:endParaRPr lang="en-US" sz="1600" dirty="0">
                        <a:solidFill>
                          <a:schemeClr val="tx2"/>
                        </a:solidFill>
                        <a:latin typeface="Georgia" pitchFamily="18" charset="0"/>
                      </a:endParaRPr>
                    </a:p>
                  </a:txBody>
                  <a:tcPr/>
                </a:tc>
                <a:tc>
                  <a:txBody>
                    <a:bodyPr/>
                    <a:lstStyle/>
                    <a:p>
                      <a:pPr algn="ctr"/>
                      <a:r>
                        <a:rPr lang="en-US" sz="1600" dirty="0" smtClean="0">
                          <a:solidFill>
                            <a:schemeClr val="tx2"/>
                          </a:solidFill>
                          <a:latin typeface="Georgia" pitchFamily="18" charset="0"/>
                        </a:rPr>
                        <a:t>54</a:t>
                      </a:r>
                      <a:endParaRPr lang="en-US" sz="1600" dirty="0">
                        <a:solidFill>
                          <a:schemeClr val="tx2"/>
                        </a:solidFill>
                        <a:latin typeface="Georgia" pitchFamily="18" charset="0"/>
                      </a:endParaRPr>
                    </a:p>
                  </a:txBody>
                  <a:tcPr/>
                </a:tc>
                <a:tc>
                  <a:txBody>
                    <a:bodyPr/>
                    <a:lstStyle/>
                    <a:p>
                      <a:pPr algn="ctr"/>
                      <a:r>
                        <a:rPr lang="en-US" sz="1600" dirty="0" smtClean="0">
                          <a:solidFill>
                            <a:schemeClr val="tx2"/>
                          </a:solidFill>
                          <a:latin typeface="Georgia" pitchFamily="18" charset="0"/>
                        </a:rPr>
                        <a:t>39</a:t>
                      </a:r>
                      <a:endParaRPr lang="en-US" sz="1600" dirty="0">
                        <a:solidFill>
                          <a:schemeClr val="tx2"/>
                        </a:solidFill>
                        <a:latin typeface="Georgia" pitchFamily="18" charset="0"/>
                      </a:endParaRPr>
                    </a:p>
                  </a:txBody>
                  <a:tcPr/>
                </a:tc>
                <a:tc>
                  <a:txBody>
                    <a:bodyPr/>
                    <a:lstStyle/>
                    <a:p>
                      <a:pPr algn="ctr"/>
                      <a:r>
                        <a:rPr lang="en-US" sz="1600" dirty="0" smtClean="0">
                          <a:solidFill>
                            <a:schemeClr val="tx2"/>
                          </a:solidFill>
                          <a:latin typeface="Georgia" pitchFamily="18" charset="0"/>
                        </a:rPr>
                        <a:t>66</a:t>
                      </a:r>
                      <a:endParaRPr lang="en-US" sz="1600" dirty="0">
                        <a:solidFill>
                          <a:schemeClr val="tx2"/>
                        </a:solidFill>
                        <a:latin typeface="Georgia" pitchFamily="18" charset="0"/>
                      </a:endParaRPr>
                    </a:p>
                  </a:txBody>
                  <a:tcPr/>
                </a:tc>
                <a:tc>
                  <a:txBody>
                    <a:bodyPr/>
                    <a:lstStyle/>
                    <a:p>
                      <a:pPr algn="ctr"/>
                      <a:r>
                        <a:rPr lang="en-US" sz="1600" dirty="0" smtClean="0">
                          <a:solidFill>
                            <a:schemeClr val="tx2"/>
                          </a:solidFill>
                          <a:latin typeface="Georgia" pitchFamily="18" charset="0"/>
                        </a:rPr>
                        <a:t>46</a:t>
                      </a:r>
                      <a:endParaRPr lang="en-US" sz="1600" dirty="0">
                        <a:solidFill>
                          <a:schemeClr val="tx2"/>
                        </a:solidFill>
                        <a:latin typeface="Georgia" pitchFamily="18" charset="0"/>
                      </a:endParaRPr>
                    </a:p>
                  </a:txBody>
                  <a:tcPr/>
                </a:tc>
                <a:tc>
                  <a:txBody>
                    <a:bodyPr/>
                    <a:lstStyle/>
                    <a:p>
                      <a:pPr algn="ctr"/>
                      <a:r>
                        <a:rPr lang="en-US" sz="1600" dirty="0" smtClean="0">
                          <a:solidFill>
                            <a:schemeClr val="tx2"/>
                          </a:solidFill>
                          <a:latin typeface="Georgia" pitchFamily="18" charset="0"/>
                        </a:rPr>
                        <a:t>57</a:t>
                      </a:r>
                      <a:endParaRPr lang="en-US" sz="1600" dirty="0">
                        <a:solidFill>
                          <a:schemeClr val="tx2"/>
                        </a:solidFill>
                        <a:latin typeface="Georgia" pitchFamily="18" charset="0"/>
                      </a:endParaRPr>
                    </a:p>
                  </a:txBody>
                  <a:tcPr/>
                </a:tc>
                <a:extLst>
                  <a:ext uri="{0D108BD9-81ED-4DB2-BD59-A6C34878D82A}">
                    <a16:rowId xmlns:a16="http://schemas.microsoft.com/office/drawing/2014/main" val="10002"/>
                  </a:ext>
                </a:extLst>
              </a:tr>
              <a:tr h="214573">
                <a:tc>
                  <a:txBody>
                    <a:bodyPr/>
                    <a:lstStyle/>
                    <a:p>
                      <a:pPr algn="ctr"/>
                      <a:r>
                        <a:rPr lang="en-US" sz="1600" dirty="0" smtClean="0">
                          <a:solidFill>
                            <a:schemeClr val="tx2"/>
                          </a:solidFill>
                          <a:latin typeface="Georgia" pitchFamily="18" charset="0"/>
                        </a:rPr>
                        <a:t>25</a:t>
                      </a:r>
                      <a:endParaRPr lang="en-US" sz="1600" dirty="0">
                        <a:solidFill>
                          <a:schemeClr val="tx2"/>
                        </a:solidFill>
                        <a:latin typeface="Georgia" pitchFamily="18" charset="0"/>
                      </a:endParaRPr>
                    </a:p>
                  </a:txBody>
                  <a:tcPr/>
                </a:tc>
                <a:tc>
                  <a:txBody>
                    <a:bodyPr/>
                    <a:lstStyle/>
                    <a:p>
                      <a:pPr algn="ctr"/>
                      <a:r>
                        <a:rPr lang="en-US" sz="1600" dirty="0" smtClean="0">
                          <a:solidFill>
                            <a:schemeClr val="tx2"/>
                          </a:solidFill>
                          <a:latin typeface="Georgia" pitchFamily="18" charset="0"/>
                        </a:rPr>
                        <a:t>67</a:t>
                      </a:r>
                      <a:endParaRPr lang="en-US" sz="1600" dirty="0">
                        <a:solidFill>
                          <a:schemeClr val="tx2"/>
                        </a:solidFill>
                        <a:latin typeface="Georgia" pitchFamily="18" charset="0"/>
                      </a:endParaRPr>
                    </a:p>
                  </a:txBody>
                  <a:tcPr/>
                </a:tc>
                <a:tc>
                  <a:txBody>
                    <a:bodyPr/>
                    <a:lstStyle/>
                    <a:p>
                      <a:pPr algn="ctr"/>
                      <a:r>
                        <a:rPr lang="en-US" sz="1600" dirty="0" smtClean="0">
                          <a:solidFill>
                            <a:schemeClr val="tx2"/>
                          </a:solidFill>
                          <a:latin typeface="Georgia" pitchFamily="18" charset="0"/>
                        </a:rPr>
                        <a:t>44</a:t>
                      </a:r>
                      <a:endParaRPr lang="en-US" sz="1600" dirty="0">
                        <a:solidFill>
                          <a:schemeClr val="tx2"/>
                        </a:solidFill>
                        <a:latin typeface="Georgia" pitchFamily="18" charset="0"/>
                      </a:endParaRPr>
                    </a:p>
                  </a:txBody>
                  <a:tcPr/>
                </a:tc>
                <a:tc>
                  <a:txBody>
                    <a:bodyPr/>
                    <a:lstStyle/>
                    <a:p>
                      <a:pPr algn="ctr"/>
                      <a:r>
                        <a:rPr lang="en-US" sz="1600" dirty="0" smtClean="0">
                          <a:solidFill>
                            <a:schemeClr val="tx2"/>
                          </a:solidFill>
                          <a:latin typeface="Georgia" pitchFamily="18" charset="0"/>
                        </a:rPr>
                        <a:t>17</a:t>
                      </a:r>
                      <a:endParaRPr lang="en-US" sz="1600" dirty="0">
                        <a:solidFill>
                          <a:schemeClr val="tx2"/>
                        </a:solidFill>
                        <a:latin typeface="Georgia" pitchFamily="18" charset="0"/>
                      </a:endParaRPr>
                    </a:p>
                  </a:txBody>
                  <a:tcPr/>
                </a:tc>
                <a:tc>
                  <a:txBody>
                    <a:bodyPr/>
                    <a:lstStyle/>
                    <a:p>
                      <a:pPr algn="ctr"/>
                      <a:r>
                        <a:rPr lang="en-US" sz="1600" dirty="0" smtClean="0">
                          <a:solidFill>
                            <a:schemeClr val="tx2"/>
                          </a:solidFill>
                          <a:latin typeface="Georgia" pitchFamily="18" charset="0"/>
                        </a:rPr>
                        <a:t>13</a:t>
                      </a:r>
                      <a:endParaRPr lang="en-US" sz="1600" dirty="0">
                        <a:solidFill>
                          <a:schemeClr val="tx2"/>
                        </a:solidFill>
                        <a:latin typeface="Georgia" pitchFamily="18" charset="0"/>
                      </a:endParaRPr>
                    </a:p>
                  </a:txBody>
                  <a:tcPr/>
                </a:tc>
                <a:tc>
                  <a:txBody>
                    <a:bodyPr/>
                    <a:lstStyle/>
                    <a:p>
                      <a:pPr algn="ctr"/>
                      <a:r>
                        <a:rPr lang="en-US" sz="1600" dirty="0" smtClean="0">
                          <a:solidFill>
                            <a:schemeClr val="tx2"/>
                          </a:solidFill>
                          <a:latin typeface="Georgia" pitchFamily="18" charset="0"/>
                        </a:rPr>
                        <a:t>69</a:t>
                      </a:r>
                      <a:endParaRPr lang="en-US" sz="1600" dirty="0">
                        <a:solidFill>
                          <a:schemeClr val="tx2"/>
                        </a:solidFill>
                        <a:latin typeface="Georgia" pitchFamily="18" charset="0"/>
                      </a:endParaRPr>
                    </a:p>
                  </a:txBody>
                  <a:tcPr/>
                </a:tc>
                <a:tc>
                  <a:txBody>
                    <a:bodyPr/>
                    <a:lstStyle/>
                    <a:p>
                      <a:pPr algn="ctr"/>
                      <a:r>
                        <a:rPr lang="en-US" sz="1600" dirty="0" smtClean="0">
                          <a:solidFill>
                            <a:schemeClr val="tx2"/>
                          </a:solidFill>
                          <a:latin typeface="Georgia" pitchFamily="18" charset="0"/>
                        </a:rPr>
                        <a:t>13</a:t>
                      </a:r>
                      <a:endParaRPr lang="en-US" sz="1600" dirty="0">
                        <a:solidFill>
                          <a:schemeClr val="tx2"/>
                        </a:solidFill>
                        <a:latin typeface="Georgia" pitchFamily="18" charset="0"/>
                      </a:endParaRPr>
                    </a:p>
                  </a:txBody>
                  <a:tcPr/>
                </a:tc>
                <a:tc>
                  <a:txBody>
                    <a:bodyPr/>
                    <a:lstStyle/>
                    <a:p>
                      <a:pPr algn="ctr"/>
                      <a:r>
                        <a:rPr lang="en-US" sz="1600" dirty="0" smtClean="0">
                          <a:solidFill>
                            <a:schemeClr val="tx2"/>
                          </a:solidFill>
                          <a:latin typeface="Georgia" pitchFamily="18" charset="0"/>
                        </a:rPr>
                        <a:t>12</a:t>
                      </a:r>
                      <a:endParaRPr lang="en-US" sz="1600" dirty="0">
                        <a:solidFill>
                          <a:schemeClr val="tx2"/>
                        </a:solidFill>
                        <a:latin typeface="Georgia" pitchFamily="18" charset="0"/>
                      </a:endParaRPr>
                    </a:p>
                  </a:txBody>
                  <a:tcPr/>
                </a:tc>
                <a:tc>
                  <a:txBody>
                    <a:bodyPr/>
                    <a:lstStyle/>
                    <a:p>
                      <a:pPr algn="ctr"/>
                      <a:r>
                        <a:rPr lang="en-US" sz="1600" dirty="0" smtClean="0">
                          <a:solidFill>
                            <a:schemeClr val="tx2"/>
                          </a:solidFill>
                          <a:latin typeface="Georgia" pitchFamily="18" charset="0"/>
                        </a:rPr>
                        <a:t>46</a:t>
                      </a:r>
                      <a:endParaRPr lang="en-US" sz="1600" dirty="0">
                        <a:solidFill>
                          <a:schemeClr val="tx2"/>
                        </a:solidFill>
                        <a:latin typeface="Georgia" pitchFamily="18" charset="0"/>
                      </a:endParaRPr>
                    </a:p>
                  </a:txBody>
                  <a:tcPr/>
                </a:tc>
                <a:tc>
                  <a:txBody>
                    <a:bodyPr/>
                    <a:lstStyle/>
                    <a:p>
                      <a:pPr algn="ctr"/>
                      <a:r>
                        <a:rPr lang="en-US" sz="1600" dirty="0" smtClean="0">
                          <a:solidFill>
                            <a:schemeClr val="tx2"/>
                          </a:solidFill>
                          <a:latin typeface="Georgia" pitchFamily="18" charset="0"/>
                        </a:rPr>
                        <a:t>48</a:t>
                      </a:r>
                      <a:endParaRPr lang="en-US" sz="1600" dirty="0">
                        <a:solidFill>
                          <a:schemeClr val="tx2"/>
                        </a:solidFill>
                        <a:latin typeface="Georgia" pitchFamily="18" charset="0"/>
                      </a:endParaRPr>
                    </a:p>
                  </a:txBody>
                  <a:tcPr/>
                </a:tc>
                <a:extLst>
                  <a:ext uri="{0D108BD9-81ED-4DB2-BD59-A6C34878D82A}">
                    <a16:rowId xmlns:a16="http://schemas.microsoft.com/office/drawing/2014/main" val="10003"/>
                  </a:ext>
                </a:extLst>
              </a:tr>
            </a:tbl>
          </a:graphicData>
        </a:graphic>
      </p:graphicFrame>
      <p:sp>
        <p:nvSpPr>
          <p:cNvPr id="11" name="Rectangle 10"/>
          <p:cNvSpPr/>
          <p:nvPr/>
        </p:nvSpPr>
        <p:spPr>
          <a:xfrm>
            <a:off x="52752" y="2654887"/>
            <a:ext cx="12004431" cy="1200329"/>
          </a:xfrm>
          <a:prstGeom prst="rect">
            <a:avLst/>
          </a:prstGeom>
        </p:spPr>
        <p:txBody>
          <a:bodyPr wrap="square">
            <a:spAutoFit/>
          </a:bodyPr>
          <a:lstStyle/>
          <a:p>
            <a:pPr marL="342900" indent="-342900" algn="just">
              <a:lnSpc>
                <a:spcPct val="150000"/>
              </a:lnSpc>
              <a:buFont typeface="+mj-lt"/>
              <a:buAutoNum type="arabicPeriod" startAt="2"/>
            </a:pPr>
            <a:r>
              <a:rPr lang="en-US" sz="1600" dirty="0" smtClean="0">
                <a:solidFill>
                  <a:schemeClr val="tx2"/>
                </a:solidFill>
                <a:latin typeface="Georgia" pitchFamily="18" charset="0"/>
              </a:rPr>
              <a:t>The percentage of cotton in material used to manufacture men’s shirts follows. Construct a </a:t>
            </a:r>
            <a:r>
              <a:rPr lang="en-US" sz="1600" b="1" u="sng" dirty="0" smtClean="0">
                <a:solidFill>
                  <a:schemeClr val="tx2"/>
                </a:solidFill>
                <a:latin typeface="Georgia" pitchFamily="18" charset="0"/>
              </a:rPr>
              <a:t>Stem–and–leaf Diagram</a:t>
            </a:r>
            <a:r>
              <a:rPr lang="en-US" sz="1600" b="1" dirty="0" smtClean="0">
                <a:solidFill>
                  <a:schemeClr val="tx2"/>
                </a:solidFill>
                <a:latin typeface="Georgia" pitchFamily="18" charset="0"/>
              </a:rPr>
              <a:t> </a:t>
            </a:r>
            <a:r>
              <a:rPr lang="en-US" sz="1600" dirty="0" smtClean="0">
                <a:solidFill>
                  <a:schemeClr val="tx2"/>
                </a:solidFill>
                <a:latin typeface="Georgia" pitchFamily="18" charset="0"/>
              </a:rPr>
              <a:t>&amp; </a:t>
            </a:r>
            <a:r>
              <a:rPr lang="en-US" sz="1600" b="1" u="sng" dirty="0" smtClean="0">
                <a:solidFill>
                  <a:schemeClr val="tx2"/>
                </a:solidFill>
                <a:latin typeface="Georgia" pitchFamily="18" charset="0"/>
              </a:rPr>
              <a:t>Box-and-Whisker Diagram</a:t>
            </a:r>
            <a:r>
              <a:rPr lang="en-US" sz="1600" dirty="0">
                <a:solidFill>
                  <a:schemeClr val="tx2"/>
                </a:solidFill>
                <a:latin typeface="Georgia" pitchFamily="18" charset="0"/>
              </a:rPr>
              <a:t> </a:t>
            </a:r>
            <a:r>
              <a:rPr lang="en-US" sz="1600" dirty="0" smtClean="0">
                <a:solidFill>
                  <a:schemeClr val="tx2"/>
                </a:solidFill>
                <a:latin typeface="Georgia" pitchFamily="18" charset="0"/>
              </a:rPr>
              <a:t>for the data ! </a:t>
            </a:r>
            <a:r>
              <a:rPr lang="en-US" sz="1600" dirty="0">
                <a:solidFill>
                  <a:schemeClr val="tx2"/>
                </a:solidFill>
                <a:latin typeface="Georgia" pitchFamily="18" charset="0"/>
              </a:rPr>
              <a:t>Calculate the median and quartiles of these </a:t>
            </a:r>
            <a:r>
              <a:rPr lang="en-US" sz="1600" dirty="0" smtClean="0">
                <a:solidFill>
                  <a:schemeClr val="tx2"/>
                </a:solidFill>
                <a:latin typeface="Georgia" pitchFamily="18" charset="0"/>
              </a:rPr>
              <a:t>data! </a:t>
            </a:r>
            <a:r>
              <a:rPr lang="en-US" sz="1600" dirty="0">
                <a:solidFill>
                  <a:schemeClr val="tx2"/>
                </a:solidFill>
                <a:latin typeface="Georgia" pitchFamily="18" charset="0"/>
              </a:rPr>
              <a:t>Should any points be considered potential </a:t>
            </a:r>
            <a:r>
              <a:rPr lang="en-US" sz="1600" dirty="0" smtClean="0">
                <a:solidFill>
                  <a:schemeClr val="tx2"/>
                </a:solidFill>
                <a:latin typeface="Georgia" pitchFamily="18" charset="0"/>
              </a:rPr>
              <a:t>outliers?</a:t>
            </a:r>
          </a:p>
        </p:txBody>
      </p:sp>
      <p:graphicFrame>
        <p:nvGraphicFramePr>
          <p:cNvPr id="12" name="Table 11"/>
          <p:cNvGraphicFramePr>
            <a:graphicFrameLocks noGrp="1"/>
          </p:cNvGraphicFramePr>
          <p:nvPr>
            <p:extLst>
              <p:ext uri="{D42A27DB-BD31-4B8C-83A1-F6EECF244321}">
                <p14:modId xmlns:p14="http://schemas.microsoft.com/office/powerpoint/2010/main" val="3404797703"/>
              </p:ext>
            </p:extLst>
          </p:nvPr>
        </p:nvGraphicFramePr>
        <p:xfrm>
          <a:off x="3044605" y="3621924"/>
          <a:ext cx="5334000" cy="2682240"/>
        </p:xfrm>
        <a:graphic>
          <a:graphicData uri="http://schemas.openxmlformats.org/drawingml/2006/table">
            <a:tbl>
              <a:tblPr firstRow="1" bandRow="1">
                <a:tableStyleId>{2D5ABB26-0587-4C30-8999-92F81FD0307C}</a:tableStyleId>
              </a:tblPr>
              <a:tblGrid>
                <a:gridCol w="666750">
                  <a:extLst>
                    <a:ext uri="{9D8B030D-6E8A-4147-A177-3AD203B41FA5}">
                      <a16:colId xmlns:a16="http://schemas.microsoft.com/office/drawing/2014/main" val="20000"/>
                    </a:ext>
                  </a:extLst>
                </a:gridCol>
                <a:gridCol w="666750">
                  <a:extLst>
                    <a:ext uri="{9D8B030D-6E8A-4147-A177-3AD203B41FA5}">
                      <a16:colId xmlns:a16="http://schemas.microsoft.com/office/drawing/2014/main" val="20001"/>
                    </a:ext>
                  </a:extLst>
                </a:gridCol>
                <a:gridCol w="666750">
                  <a:extLst>
                    <a:ext uri="{9D8B030D-6E8A-4147-A177-3AD203B41FA5}">
                      <a16:colId xmlns:a16="http://schemas.microsoft.com/office/drawing/2014/main" val="20002"/>
                    </a:ext>
                  </a:extLst>
                </a:gridCol>
                <a:gridCol w="666750">
                  <a:extLst>
                    <a:ext uri="{9D8B030D-6E8A-4147-A177-3AD203B41FA5}">
                      <a16:colId xmlns:a16="http://schemas.microsoft.com/office/drawing/2014/main" val="20003"/>
                    </a:ext>
                  </a:extLst>
                </a:gridCol>
                <a:gridCol w="666750">
                  <a:extLst>
                    <a:ext uri="{9D8B030D-6E8A-4147-A177-3AD203B41FA5}">
                      <a16:colId xmlns:a16="http://schemas.microsoft.com/office/drawing/2014/main" val="20004"/>
                    </a:ext>
                  </a:extLst>
                </a:gridCol>
                <a:gridCol w="666750">
                  <a:extLst>
                    <a:ext uri="{9D8B030D-6E8A-4147-A177-3AD203B41FA5}">
                      <a16:colId xmlns:a16="http://schemas.microsoft.com/office/drawing/2014/main" val="20005"/>
                    </a:ext>
                  </a:extLst>
                </a:gridCol>
                <a:gridCol w="666750">
                  <a:extLst>
                    <a:ext uri="{9D8B030D-6E8A-4147-A177-3AD203B41FA5}">
                      <a16:colId xmlns:a16="http://schemas.microsoft.com/office/drawing/2014/main" val="20006"/>
                    </a:ext>
                  </a:extLst>
                </a:gridCol>
                <a:gridCol w="666750">
                  <a:extLst>
                    <a:ext uri="{9D8B030D-6E8A-4147-A177-3AD203B41FA5}">
                      <a16:colId xmlns:a16="http://schemas.microsoft.com/office/drawing/2014/main" val="20007"/>
                    </a:ext>
                  </a:extLst>
                </a:gridCol>
              </a:tblGrid>
              <a:tr h="267785">
                <a:tc>
                  <a:txBody>
                    <a:bodyPr/>
                    <a:lstStyle/>
                    <a:p>
                      <a:r>
                        <a:rPr lang="en-US" sz="1600" dirty="0" smtClean="0">
                          <a:solidFill>
                            <a:schemeClr val="tx2"/>
                          </a:solidFill>
                          <a:latin typeface="Georgia" pitchFamily="18" charset="0"/>
                        </a:rPr>
                        <a:t>34.2</a:t>
                      </a:r>
                      <a:endParaRPr lang="en-US" sz="1600" dirty="0">
                        <a:solidFill>
                          <a:schemeClr val="tx2"/>
                        </a:solidFill>
                        <a:latin typeface="Georgia" pitchFamily="18" charset="0"/>
                      </a:endParaRPr>
                    </a:p>
                  </a:txBody>
                  <a:tcPr/>
                </a:tc>
                <a:tc>
                  <a:txBody>
                    <a:bodyPr/>
                    <a:lstStyle/>
                    <a:p>
                      <a:r>
                        <a:rPr lang="en-US" sz="1600" dirty="0" smtClean="0">
                          <a:solidFill>
                            <a:schemeClr val="tx2"/>
                          </a:solidFill>
                          <a:latin typeface="Georgia" pitchFamily="18" charset="0"/>
                        </a:rPr>
                        <a:t>37.8</a:t>
                      </a:r>
                      <a:endParaRPr lang="en-US" sz="1600" dirty="0">
                        <a:solidFill>
                          <a:schemeClr val="tx2"/>
                        </a:solidFill>
                        <a:latin typeface="Georgia" pitchFamily="18" charset="0"/>
                      </a:endParaRPr>
                    </a:p>
                  </a:txBody>
                  <a:tcPr/>
                </a:tc>
                <a:tc>
                  <a:txBody>
                    <a:bodyPr/>
                    <a:lstStyle/>
                    <a:p>
                      <a:r>
                        <a:rPr lang="en-US" sz="1600" dirty="0" smtClean="0">
                          <a:solidFill>
                            <a:schemeClr val="tx2"/>
                          </a:solidFill>
                          <a:latin typeface="Georgia" pitchFamily="18" charset="0"/>
                        </a:rPr>
                        <a:t>33.6</a:t>
                      </a:r>
                      <a:endParaRPr lang="en-US" sz="1600" dirty="0">
                        <a:solidFill>
                          <a:schemeClr val="tx2"/>
                        </a:solidFill>
                        <a:latin typeface="Georgia" pitchFamily="18" charset="0"/>
                      </a:endParaRPr>
                    </a:p>
                  </a:txBody>
                  <a:tcPr/>
                </a:tc>
                <a:tc>
                  <a:txBody>
                    <a:bodyPr/>
                    <a:lstStyle/>
                    <a:p>
                      <a:r>
                        <a:rPr lang="en-US" sz="1600" dirty="0" smtClean="0">
                          <a:solidFill>
                            <a:schemeClr val="tx2"/>
                          </a:solidFill>
                          <a:latin typeface="Georgia" pitchFamily="18" charset="0"/>
                        </a:rPr>
                        <a:t>32.6</a:t>
                      </a:r>
                      <a:endParaRPr lang="en-US" sz="1600" dirty="0">
                        <a:solidFill>
                          <a:schemeClr val="tx2"/>
                        </a:solidFill>
                        <a:latin typeface="Georgia" pitchFamily="18" charset="0"/>
                      </a:endParaRPr>
                    </a:p>
                  </a:txBody>
                  <a:tcPr/>
                </a:tc>
                <a:tc>
                  <a:txBody>
                    <a:bodyPr/>
                    <a:lstStyle/>
                    <a:p>
                      <a:r>
                        <a:rPr lang="en-US" sz="1600" dirty="0" smtClean="0">
                          <a:solidFill>
                            <a:schemeClr val="tx2"/>
                          </a:solidFill>
                          <a:latin typeface="Georgia" pitchFamily="18" charset="0"/>
                        </a:rPr>
                        <a:t>33.8</a:t>
                      </a:r>
                      <a:endParaRPr lang="en-US" sz="1600" dirty="0">
                        <a:solidFill>
                          <a:schemeClr val="tx2"/>
                        </a:solidFill>
                        <a:latin typeface="Georgia" pitchFamily="18" charset="0"/>
                      </a:endParaRPr>
                    </a:p>
                  </a:txBody>
                  <a:tcPr/>
                </a:tc>
                <a:tc>
                  <a:txBody>
                    <a:bodyPr/>
                    <a:lstStyle/>
                    <a:p>
                      <a:r>
                        <a:rPr lang="en-US" sz="1600" dirty="0" smtClean="0">
                          <a:solidFill>
                            <a:schemeClr val="tx2"/>
                          </a:solidFill>
                          <a:latin typeface="Georgia" pitchFamily="18" charset="0"/>
                        </a:rPr>
                        <a:t>35.8</a:t>
                      </a:r>
                      <a:endParaRPr lang="en-US" sz="1600" dirty="0">
                        <a:solidFill>
                          <a:schemeClr val="tx2"/>
                        </a:solidFill>
                        <a:latin typeface="Georgia" pitchFamily="18" charset="0"/>
                      </a:endParaRPr>
                    </a:p>
                  </a:txBody>
                  <a:tcPr/>
                </a:tc>
                <a:tc>
                  <a:txBody>
                    <a:bodyPr/>
                    <a:lstStyle/>
                    <a:p>
                      <a:r>
                        <a:rPr lang="en-US" sz="1600" dirty="0" smtClean="0">
                          <a:solidFill>
                            <a:schemeClr val="tx2"/>
                          </a:solidFill>
                          <a:latin typeface="Georgia" pitchFamily="18" charset="0"/>
                        </a:rPr>
                        <a:t>34.7</a:t>
                      </a:r>
                      <a:endParaRPr lang="en-US" sz="1600" dirty="0">
                        <a:solidFill>
                          <a:schemeClr val="tx2"/>
                        </a:solidFill>
                        <a:latin typeface="Georgia" pitchFamily="18" charset="0"/>
                      </a:endParaRPr>
                    </a:p>
                  </a:txBody>
                  <a:tcPr/>
                </a:tc>
                <a:tc>
                  <a:txBody>
                    <a:bodyPr/>
                    <a:lstStyle/>
                    <a:p>
                      <a:r>
                        <a:rPr lang="en-US" sz="1600" dirty="0" smtClean="0">
                          <a:solidFill>
                            <a:schemeClr val="tx2"/>
                          </a:solidFill>
                          <a:latin typeface="Georgia" pitchFamily="18" charset="0"/>
                        </a:rPr>
                        <a:t>34.6</a:t>
                      </a:r>
                      <a:endParaRPr lang="en-US" sz="1600" dirty="0">
                        <a:solidFill>
                          <a:schemeClr val="tx2"/>
                        </a:solidFill>
                        <a:latin typeface="Georgia" pitchFamily="18" charset="0"/>
                      </a:endParaRPr>
                    </a:p>
                  </a:txBody>
                  <a:tcPr/>
                </a:tc>
                <a:extLst>
                  <a:ext uri="{0D108BD9-81ED-4DB2-BD59-A6C34878D82A}">
                    <a16:rowId xmlns:a16="http://schemas.microsoft.com/office/drawing/2014/main" val="10000"/>
                  </a:ext>
                </a:extLst>
              </a:tr>
              <a:tr h="267785">
                <a:tc>
                  <a:txBody>
                    <a:bodyPr/>
                    <a:lstStyle/>
                    <a:p>
                      <a:r>
                        <a:rPr lang="en-US" sz="1600" dirty="0" smtClean="0">
                          <a:solidFill>
                            <a:schemeClr val="tx2"/>
                          </a:solidFill>
                          <a:latin typeface="Georgia" pitchFamily="18" charset="0"/>
                        </a:rPr>
                        <a:t>33.1</a:t>
                      </a:r>
                      <a:endParaRPr lang="en-US" sz="1600" dirty="0">
                        <a:solidFill>
                          <a:schemeClr val="tx2"/>
                        </a:solidFill>
                        <a:latin typeface="Georgia" pitchFamily="18" charset="0"/>
                      </a:endParaRPr>
                    </a:p>
                  </a:txBody>
                  <a:tcPr/>
                </a:tc>
                <a:tc>
                  <a:txBody>
                    <a:bodyPr/>
                    <a:lstStyle/>
                    <a:p>
                      <a:r>
                        <a:rPr lang="en-US" sz="1600" dirty="0" smtClean="0">
                          <a:solidFill>
                            <a:schemeClr val="tx2"/>
                          </a:solidFill>
                          <a:latin typeface="Georgia" pitchFamily="18" charset="0"/>
                        </a:rPr>
                        <a:t>36.6</a:t>
                      </a:r>
                      <a:endParaRPr lang="en-US" sz="1600" dirty="0">
                        <a:solidFill>
                          <a:schemeClr val="tx2"/>
                        </a:solidFill>
                        <a:latin typeface="Georgia" pitchFamily="18" charset="0"/>
                      </a:endParaRPr>
                    </a:p>
                  </a:txBody>
                  <a:tcPr/>
                </a:tc>
                <a:tc>
                  <a:txBody>
                    <a:bodyPr/>
                    <a:lstStyle/>
                    <a:p>
                      <a:r>
                        <a:rPr lang="en-US" sz="1600" dirty="0" smtClean="0">
                          <a:solidFill>
                            <a:schemeClr val="tx2"/>
                          </a:solidFill>
                          <a:latin typeface="Georgia" pitchFamily="18" charset="0"/>
                        </a:rPr>
                        <a:t>34.7</a:t>
                      </a:r>
                      <a:endParaRPr lang="en-US" sz="1600" dirty="0">
                        <a:solidFill>
                          <a:schemeClr val="tx2"/>
                        </a:solidFill>
                        <a:latin typeface="Georgia" pitchFamily="18" charset="0"/>
                      </a:endParaRPr>
                    </a:p>
                  </a:txBody>
                  <a:tcPr/>
                </a:tc>
                <a:tc>
                  <a:txBody>
                    <a:bodyPr/>
                    <a:lstStyle/>
                    <a:p>
                      <a:r>
                        <a:rPr lang="en-US" sz="1600" dirty="0" smtClean="0">
                          <a:solidFill>
                            <a:schemeClr val="tx2"/>
                          </a:solidFill>
                          <a:latin typeface="Georgia" pitchFamily="18" charset="0"/>
                        </a:rPr>
                        <a:t>33.1</a:t>
                      </a:r>
                      <a:endParaRPr lang="en-US" sz="1600" dirty="0">
                        <a:solidFill>
                          <a:schemeClr val="tx2"/>
                        </a:solidFill>
                        <a:latin typeface="Georgia" pitchFamily="18" charset="0"/>
                      </a:endParaRPr>
                    </a:p>
                  </a:txBody>
                  <a:tcPr/>
                </a:tc>
                <a:tc>
                  <a:txBody>
                    <a:bodyPr/>
                    <a:lstStyle/>
                    <a:p>
                      <a:r>
                        <a:rPr lang="en-US" sz="1600" dirty="0" smtClean="0">
                          <a:solidFill>
                            <a:schemeClr val="tx2"/>
                          </a:solidFill>
                          <a:latin typeface="Georgia" pitchFamily="18" charset="0"/>
                        </a:rPr>
                        <a:t>34.2</a:t>
                      </a:r>
                      <a:endParaRPr lang="en-US" sz="1600" dirty="0">
                        <a:solidFill>
                          <a:schemeClr val="tx2"/>
                        </a:solidFill>
                        <a:latin typeface="Georgia" pitchFamily="18" charset="0"/>
                      </a:endParaRPr>
                    </a:p>
                  </a:txBody>
                  <a:tcPr/>
                </a:tc>
                <a:tc>
                  <a:txBody>
                    <a:bodyPr/>
                    <a:lstStyle/>
                    <a:p>
                      <a:r>
                        <a:rPr lang="en-US" sz="1600" dirty="0" smtClean="0">
                          <a:solidFill>
                            <a:schemeClr val="tx2"/>
                          </a:solidFill>
                          <a:latin typeface="Georgia" pitchFamily="18" charset="0"/>
                        </a:rPr>
                        <a:t>37.6</a:t>
                      </a:r>
                      <a:endParaRPr lang="en-US" sz="1600" dirty="0">
                        <a:solidFill>
                          <a:schemeClr val="tx2"/>
                        </a:solidFill>
                        <a:latin typeface="Georgia" pitchFamily="18" charset="0"/>
                      </a:endParaRPr>
                    </a:p>
                  </a:txBody>
                  <a:tcPr/>
                </a:tc>
                <a:tc>
                  <a:txBody>
                    <a:bodyPr/>
                    <a:lstStyle/>
                    <a:p>
                      <a:r>
                        <a:rPr lang="en-US" sz="1600" dirty="0" smtClean="0">
                          <a:solidFill>
                            <a:schemeClr val="tx2"/>
                          </a:solidFill>
                          <a:latin typeface="Georgia" pitchFamily="18" charset="0"/>
                        </a:rPr>
                        <a:t>33.6</a:t>
                      </a:r>
                      <a:endParaRPr lang="en-US" sz="1600" dirty="0">
                        <a:solidFill>
                          <a:schemeClr val="tx2"/>
                        </a:solidFill>
                        <a:latin typeface="Georgia" pitchFamily="18" charset="0"/>
                      </a:endParaRPr>
                    </a:p>
                  </a:txBody>
                  <a:tcPr/>
                </a:tc>
                <a:tc>
                  <a:txBody>
                    <a:bodyPr/>
                    <a:lstStyle/>
                    <a:p>
                      <a:r>
                        <a:rPr lang="en-US" sz="1600" dirty="0" smtClean="0">
                          <a:solidFill>
                            <a:schemeClr val="tx2"/>
                          </a:solidFill>
                          <a:latin typeface="Georgia" pitchFamily="18" charset="0"/>
                        </a:rPr>
                        <a:t>33.6</a:t>
                      </a:r>
                      <a:endParaRPr lang="en-US" sz="1600" dirty="0">
                        <a:solidFill>
                          <a:schemeClr val="tx2"/>
                        </a:solidFill>
                        <a:latin typeface="Georgia" pitchFamily="18" charset="0"/>
                      </a:endParaRPr>
                    </a:p>
                  </a:txBody>
                  <a:tcPr/>
                </a:tc>
                <a:extLst>
                  <a:ext uri="{0D108BD9-81ED-4DB2-BD59-A6C34878D82A}">
                    <a16:rowId xmlns:a16="http://schemas.microsoft.com/office/drawing/2014/main" val="10001"/>
                  </a:ext>
                </a:extLst>
              </a:tr>
              <a:tr h="267785">
                <a:tc>
                  <a:txBody>
                    <a:bodyPr/>
                    <a:lstStyle/>
                    <a:p>
                      <a:r>
                        <a:rPr lang="en-US" sz="1600" dirty="0" smtClean="0">
                          <a:solidFill>
                            <a:schemeClr val="tx2"/>
                          </a:solidFill>
                          <a:latin typeface="Georgia" pitchFamily="18" charset="0"/>
                        </a:rPr>
                        <a:t>34.5</a:t>
                      </a:r>
                      <a:endParaRPr lang="en-US" sz="1600" dirty="0">
                        <a:solidFill>
                          <a:schemeClr val="tx2"/>
                        </a:solidFill>
                        <a:latin typeface="Georgia" pitchFamily="18" charset="0"/>
                      </a:endParaRPr>
                    </a:p>
                  </a:txBody>
                  <a:tcPr/>
                </a:tc>
                <a:tc>
                  <a:txBody>
                    <a:bodyPr/>
                    <a:lstStyle/>
                    <a:p>
                      <a:r>
                        <a:rPr lang="en-US" sz="1600" dirty="0" smtClean="0">
                          <a:solidFill>
                            <a:schemeClr val="tx2"/>
                          </a:solidFill>
                          <a:latin typeface="Georgia" pitchFamily="18" charset="0"/>
                        </a:rPr>
                        <a:t>35.4</a:t>
                      </a:r>
                      <a:endParaRPr lang="en-US" sz="1600" dirty="0">
                        <a:solidFill>
                          <a:schemeClr val="tx2"/>
                        </a:solidFill>
                        <a:latin typeface="Georgia" pitchFamily="18" charset="0"/>
                      </a:endParaRPr>
                    </a:p>
                  </a:txBody>
                  <a:tcPr/>
                </a:tc>
                <a:tc>
                  <a:txBody>
                    <a:bodyPr/>
                    <a:lstStyle/>
                    <a:p>
                      <a:r>
                        <a:rPr lang="en-US" sz="1600" dirty="0" smtClean="0">
                          <a:solidFill>
                            <a:schemeClr val="tx2"/>
                          </a:solidFill>
                          <a:latin typeface="Georgia" pitchFamily="18" charset="0"/>
                        </a:rPr>
                        <a:t>35.0</a:t>
                      </a:r>
                      <a:endParaRPr lang="en-US" sz="1600" dirty="0">
                        <a:solidFill>
                          <a:schemeClr val="tx2"/>
                        </a:solidFill>
                        <a:latin typeface="Georgia" pitchFamily="18" charset="0"/>
                      </a:endParaRPr>
                    </a:p>
                  </a:txBody>
                  <a:tcPr/>
                </a:tc>
                <a:tc>
                  <a:txBody>
                    <a:bodyPr/>
                    <a:lstStyle/>
                    <a:p>
                      <a:r>
                        <a:rPr lang="en-US" sz="1600" dirty="0" smtClean="0">
                          <a:solidFill>
                            <a:schemeClr val="tx2"/>
                          </a:solidFill>
                          <a:latin typeface="Georgia" pitchFamily="18" charset="0"/>
                        </a:rPr>
                        <a:t>34.6</a:t>
                      </a:r>
                      <a:endParaRPr lang="en-US" sz="1600" dirty="0">
                        <a:solidFill>
                          <a:schemeClr val="tx2"/>
                        </a:solidFill>
                        <a:latin typeface="Georgia" pitchFamily="18" charset="0"/>
                      </a:endParaRPr>
                    </a:p>
                  </a:txBody>
                  <a:tcPr/>
                </a:tc>
                <a:tc>
                  <a:txBody>
                    <a:bodyPr/>
                    <a:lstStyle/>
                    <a:p>
                      <a:r>
                        <a:rPr lang="en-US" sz="1600" dirty="0" smtClean="0">
                          <a:solidFill>
                            <a:schemeClr val="tx2"/>
                          </a:solidFill>
                          <a:latin typeface="Georgia" pitchFamily="18" charset="0"/>
                        </a:rPr>
                        <a:t>33.4</a:t>
                      </a:r>
                      <a:endParaRPr lang="en-US" sz="1600" dirty="0">
                        <a:solidFill>
                          <a:schemeClr val="tx2"/>
                        </a:solidFill>
                        <a:latin typeface="Georgia" pitchFamily="18" charset="0"/>
                      </a:endParaRPr>
                    </a:p>
                  </a:txBody>
                  <a:tcPr/>
                </a:tc>
                <a:tc>
                  <a:txBody>
                    <a:bodyPr/>
                    <a:lstStyle/>
                    <a:p>
                      <a:r>
                        <a:rPr lang="en-US" sz="1600" dirty="0" smtClean="0">
                          <a:solidFill>
                            <a:schemeClr val="tx2"/>
                          </a:solidFill>
                          <a:latin typeface="Georgia" pitchFamily="18" charset="0"/>
                        </a:rPr>
                        <a:t>37.3</a:t>
                      </a:r>
                      <a:endParaRPr lang="en-US" sz="1600" dirty="0">
                        <a:solidFill>
                          <a:schemeClr val="tx2"/>
                        </a:solidFill>
                        <a:latin typeface="Georgia" pitchFamily="18" charset="0"/>
                      </a:endParaRPr>
                    </a:p>
                  </a:txBody>
                  <a:tcPr/>
                </a:tc>
                <a:tc>
                  <a:txBody>
                    <a:bodyPr/>
                    <a:lstStyle/>
                    <a:p>
                      <a:r>
                        <a:rPr lang="en-US" sz="1600" dirty="0" smtClean="0">
                          <a:solidFill>
                            <a:schemeClr val="tx2"/>
                          </a:solidFill>
                          <a:latin typeface="Georgia" pitchFamily="18" charset="0"/>
                        </a:rPr>
                        <a:t>32.5</a:t>
                      </a:r>
                      <a:endParaRPr lang="en-US" sz="1600" dirty="0">
                        <a:solidFill>
                          <a:schemeClr val="tx2"/>
                        </a:solidFill>
                        <a:latin typeface="Georgia" pitchFamily="18" charset="0"/>
                      </a:endParaRPr>
                    </a:p>
                  </a:txBody>
                  <a:tcPr/>
                </a:tc>
                <a:tc>
                  <a:txBody>
                    <a:bodyPr/>
                    <a:lstStyle/>
                    <a:p>
                      <a:r>
                        <a:rPr lang="en-US" sz="1600" dirty="0" smtClean="0">
                          <a:solidFill>
                            <a:schemeClr val="tx2"/>
                          </a:solidFill>
                          <a:latin typeface="Georgia" pitchFamily="18" charset="0"/>
                        </a:rPr>
                        <a:t>34.1</a:t>
                      </a:r>
                      <a:endParaRPr lang="en-US" sz="1600" dirty="0">
                        <a:solidFill>
                          <a:schemeClr val="tx2"/>
                        </a:solidFill>
                        <a:latin typeface="Georgia" pitchFamily="18" charset="0"/>
                      </a:endParaRPr>
                    </a:p>
                  </a:txBody>
                  <a:tcPr/>
                </a:tc>
                <a:extLst>
                  <a:ext uri="{0D108BD9-81ED-4DB2-BD59-A6C34878D82A}">
                    <a16:rowId xmlns:a16="http://schemas.microsoft.com/office/drawing/2014/main" val="10002"/>
                  </a:ext>
                </a:extLst>
              </a:tr>
              <a:tr h="267785">
                <a:tc>
                  <a:txBody>
                    <a:bodyPr/>
                    <a:lstStyle/>
                    <a:p>
                      <a:r>
                        <a:rPr lang="en-US" sz="1600" dirty="0" smtClean="0">
                          <a:solidFill>
                            <a:schemeClr val="tx2"/>
                          </a:solidFill>
                          <a:latin typeface="Georgia" pitchFamily="18" charset="0"/>
                        </a:rPr>
                        <a:t>35.6</a:t>
                      </a:r>
                      <a:endParaRPr lang="en-US" sz="1600" dirty="0">
                        <a:solidFill>
                          <a:schemeClr val="tx2"/>
                        </a:solidFill>
                        <a:latin typeface="Georgia" pitchFamily="18" charset="0"/>
                      </a:endParaRPr>
                    </a:p>
                  </a:txBody>
                  <a:tcPr/>
                </a:tc>
                <a:tc>
                  <a:txBody>
                    <a:bodyPr/>
                    <a:lstStyle/>
                    <a:p>
                      <a:r>
                        <a:rPr lang="en-US" sz="1600" dirty="0" smtClean="0">
                          <a:solidFill>
                            <a:schemeClr val="tx2"/>
                          </a:solidFill>
                          <a:latin typeface="Georgia" pitchFamily="18" charset="0"/>
                        </a:rPr>
                        <a:t>34.6</a:t>
                      </a:r>
                      <a:endParaRPr lang="en-US" sz="1600" dirty="0">
                        <a:solidFill>
                          <a:schemeClr val="tx2"/>
                        </a:solidFill>
                        <a:latin typeface="Georgia" pitchFamily="18" charset="0"/>
                      </a:endParaRPr>
                    </a:p>
                  </a:txBody>
                  <a:tcPr/>
                </a:tc>
                <a:tc>
                  <a:txBody>
                    <a:bodyPr/>
                    <a:lstStyle/>
                    <a:p>
                      <a:r>
                        <a:rPr lang="en-US" sz="1600" dirty="0" smtClean="0">
                          <a:solidFill>
                            <a:schemeClr val="tx2"/>
                          </a:solidFill>
                          <a:latin typeface="Georgia" pitchFamily="18" charset="0"/>
                        </a:rPr>
                        <a:t>35.4</a:t>
                      </a:r>
                      <a:endParaRPr lang="en-US" sz="1600" dirty="0">
                        <a:solidFill>
                          <a:schemeClr val="tx2"/>
                        </a:solidFill>
                        <a:latin typeface="Georgia" pitchFamily="18" charset="0"/>
                      </a:endParaRPr>
                    </a:p>
                  </a:txBody>
                  <a:tcPr/>
                </a:tc>
                <a:tc>
                  <a:txBody>
                    <a:bodyPr/>
                    <a:lstStyle/>
                    <a:p>
                      <a:r>
                        <a:rPr lang="en-US" sz="1600" dirty="0" smtClean="0">
                          <a:solidFill>
                            <a:schemeClr val="tx2"/>
                          </a:solidFill>
                          <a:latin typeface="Georgia" pitchFamily="18" charset="0"/>
                        </a:rPr>
                        <a:t>35.9</a:t>
                      </a:r>
                      <a:endParaRPr lang="en-US" sz="1600" dirty="0">
                        <a:solidFill>
                          <a:schemeClr val="tx2"/>
                        </a:solidFill>
                        <a:latin typeface="Georgia" pitchFamily="18" charset="0"/>
                      </a:endParaRPr>
                    </a:p>
                  </a:txBody>
                  <a:tcPr/>
                </a:tc>
                <a:tc>
                  <a:txBody>
                    <a:bodyPr/>
                    <a:lstStyle/>
                    <a:p>
                      <a:r>
                        <a:rPr lang="en-US" sz="1600" dirty="0" smtClean="0">
                          <a:solidFill>
                            <a:schemeClr val="tx2"/>
                          </a:solidFill>
                          <a:latin typeface="Georgia" pitchFamily="18" charset="0"/>
                        </a:rPr>
                        <a:t>34.7</a:t>
                      </a:r>
                      <a:endParaRPr lang="en-US" sz="1600" dirty="0">
                        <a:solidFill>
                          <a:schemeClr val="tx2"/>
                        </a:solidFill>
                        <a:latin typeface="Georgia" pitchFamily="18" charset="0"/>
                      </a:endParaRPr>
                    </a:p>
                  </a:txBody>
                  <a:tcPr/>
                </a:tc>
                <a:tc>
                  <a:txBody>
                    <a:bodyPr/>
                    <a:lstStyle/>
                    <a:p>
                      <a:r>
                        <a:rPr lang="en-US" sz="1600" dirty="0" smtClean="0">
                          <a:solidFill>
                            <a:schemeClr val="tx2"/>
                          </a:solidFill>
                          <a:latin typeface="Georgia" pitchFamily="18" charset="0"/>
                        </a:rPr>
                        <a:t>34.6</a:t>
                      </a:r>
                      <a:endParaRPr lang="en-US" sz="1600" dirty="0">
                        <a:solidFill>
                          <a:schemeClr val="tx2"/>
                        </a:solidFill>
                        <a:latin typeface="Georgia" pitchFamily="18" charset="0"/>
                      </a:endParaRPr>
                    </a:p>
                  </a:txBody>
                  <a:tcPr/>
                </a:tc>
                <a:tc>
                  <a:txBody>
                    <a:bodyPr/>
                    <a:lstStyle/>
                    <a:p>
                      <a:r>
                        <a:rPr lang="en-US" sz="1600" dirty="0" smtClean="0">
                          <a:solidFill>
                            <a:schemeClr val="tx2"/>
                          </a:solidFill>
                          <a:latin typeface="Georgia" pitchFamily="18" charset="0"/>
                        </a:rPr>
                        <a:t>34.1</a:t>
                      </a:r>
                      <a:endParaRPr lang="en-US" sz="1600" dirty="0">
                        <a:solidFill>
                          <a:schemeClr val="tx2"/>
                        </a:solidFill>
                        <a:latin typeface="Georgia" pitchFamily="18" charset="0"/>
                      </a:endParaRPr>
                    </a:p>
                  </a:txBody>
                  <a:tcPr/>
                </a:tc>
                <a:tc>
                  <a:txBody>
                    <a:bodyPr/>
                    <a:lstStyle/>
                    <a:p>
                      <a:r>
                        <a:rPr lang="en-US" sz="1600" dirty="0" smtClean="0">
                          <a:solidFill>
                            <a:schemeClr val="tx2"/>
                          </a:solidFill>
                          <a:latin typeface="Georgia" pitchFamily="18" charset="0"/>
                        </a:rPr>
                        <a:t>34.7</a:t>
                      </a:r>
                      <a:endParaRPr lang="en-US" sz="1600" dirty="0">
                        <a:solidFill>
                          <a:schemeClr val="tx2"/>
                        </a:solidFill>
                        <a:latin typeface="Georgia" pitchFamily="18" charset="0"/>
                      </a:endParaRPr>
                    </a:p>
                  </a:txBody>
                  <a:tcPr/>
                </a:tc>
                <a:extLst>
                  <a:ext uri="{0D108BD9-81ED-4DB2-BD59-A6C34878D82A}">
                    <a16:rowId xmlns:a16="http://schemas.microsoft.com/office/drawing/2014/main" val="10003"/>
                  </a:ext>
                </a:extLst>
              </a:tr>
              <a:tr h="267785">
                <a:tc>
                  <a:txBody>
                    <a:bodyPr/>
                    <a:lstStyle/>
                    <a:p>
                      <a:r>
                        <a:rPr lang="en-US" sz="1600" dirty="0" smtClean="0">
                          <a:solidFill>
                            <a:schemeClr val="tx2"/>
                          </a:solidFill>
                          <a:latin typeface="Georgia" pitchFamily="18" charset="0"/>
                        </a:rPr>
                        <a:t>36.3</a:t>
                      </a:r>
                      <a:endParaRPr lang="en-US" sz="1600" dirty="0">
                        <a:solidFill>
                          <a:schemeClr val="tx2"/>
                        </a:solidFill>
                        <a:latin typeface="Georgia" pitchFamily="18" charset="0"/>
                      </a:endParaRPr>
                    </a:p>
                  </a:txBody>
                  <a:tcPr/>
                </a:tc>
                <a:tc>
                  <a:txBody>
                    <a:bodyPr/>
                    <a:lstStyle/>
                    <a:p>
                      <a:r>
                        <a:rPr lang="en-US" sz="1600" dirty="0" smtClean="0">
                          <a:solidFill>
                            <a:schemeClr val="tx2"/>
                          </a:solidFill>
                          <a:latin typeface="Georgia" pitchFamily="18" charset="0"/>
                        </a:rPr>
                        <a:t>33.8</a:t>
                      </a:r>
                      <a:endParaRPr lang="en-US" sz="1600" dirty="0">
                        <a:solidFill>
                          <a:schemeClr val="tx2"/>
                        </a:solidFill>
                        <a:latin typeface="Georgia" pitchFamily="18" charset="0"/>
                      </a:endParaRPr>
                    </a:p>
                  </a:txBody>
                  <a:tcPr/>
                </a:tc>
                <a:tc>
                  <a:txBody>
                    <a:bodyPr/>
                    <a:lstStyle/>
                    <a:p>
                      <a:r>
                        <a:rPr lang="en-US" sz="1600" dirty="0" smtClean="0">
                          <a:solidFill>
                            <a:schemeClr val="tx2"/>
                          </a:solidFill>
                          <a:latin typeface="Georgia" pitchFamily="18" charset="0"/>
                        </a:rPr>
                        <a:t>36.2</a:t>
                      </a:r>
                      <a:endParaRPr lang="en-US" sz="1600" dirty="0">
                        <a:solidFill>
                          <a:schemeClr val="tx2"/>
                        </a:solidFill>
                        <a:latin typeface="Georgia" pitchFamily="18" charset="0"/>
                      </a:endParaRPr>
                    </a:p>
                  </a:txBody>
                  <a:tcPr/>
                </a:tc>
                <a:tc>
                  <a:txBody>
                    <a:bodyPr/>
                    <a:lstStyle/>
                    <a:p>
                      <a:r>
                        <a:rPr lang="en-US" sz="1600" dirty="0" smtClean="0">
                          <a:solidFill>
                            <a:schemeClr val="tx2"/>
                          </a:solidFill>
                          <a:latin typeface="Georgia" pitchFamily="18" charset="0"/>
                        </a:rPr>
                        <a:t>34.7</a:t>
                      </a:r>
                      <a:endParaRPr lang="en-US" sz="1600" dirty="0">
                        <a:solidFill>
                          <a:schemeClr val="tx2"/>
                        </a:solidFill>
                        <a:latin typeface="Georgia" pitchFamily="18" charset="0"/>
                      </a:endParaRPr>
                    </a:p>
                  </a:txBody>
                  <a:tcPr/>
                </a:tc>
                <a:tc>
                  <a:txBody>
                    <a:bodyPr/>
                    <a:lstStyle/>
                    <a:p>
                      <a:r>
                        <a:rPr lang="en-US" sz="1600" dirty="0" smtClean="0">
                          <a:solidFill>
                            <a:schemeClr val="tx2"/>
                          </a:solidFill>
                          <a:latin typeface="Georgia" pitchFamily="18" charset="0"/>
                        </a:rPr>
                        <a:t>34.6</a:t>
                      </a:r>
                      <a:endParaRPr lang="en-US" sz="1600" dirty="0">
                        <a:solidFill>
                          <a:schemeClr val="tx2"/>
                        </a:solidFill>
                        <a:latin typeface="Georgia" pitchFamily="18" charset="0"/>
                      </a:endParaRPr>
                    </a:p>
                  </a:txBody>
                  <a:tcPr/>
                </a:tc>
                <a:tc>
                  <a:txBody>
                    <a:bodyPr/>
                    <a:lstStyle/>
                    <a:p>
                      <a:r>
                        <a:rPr lang="en-US" sz="1600" dirty="0" smtClean="0">
                          <a:solidFill>
                            <a:schemeClr val="tx2"/>
                          </a:solidFill>
                          <a:latin typeface="Georgia" pitchFamily="18" charset="0"/>
                        </a:rPr>
                        <a:t>35.5</a:t>
                      </a:r>
                      <a:endParaRPr lang="en-US" sz="1600" dirty="0">
                        <a:solidFill>
                          <a:schemeClr val="tx2"/>
                        </a:solidFill>
                        <a:latin typeface="Georgia" pitchFamily="18" charset="0"/>
                      </a:endParaRPr>
                    </a:p>
                  </a:txBody>
                  <a:tcPr/>
                </a:tc>
                <a:tc>
                  <a:txBody>
                    <a:bodyPr/>
                    <a:lstStyle/>
                    <a:p>
                      <a:r>
                        <a:rPr lang="en-US" sz="1600" dirty="0" smtClean="0">
                          <a:solidFill>
                            <a:schemeClr val="tx2"/>
                          </a:solidFill>
                          <a:latin typeface="Georgia" pitchFamily="18" charset="0"/>
                        </a:rPr>
                        <a:t>35.1</a:t>
                      </a:r>
                      <a:endParaRPr lang="en-US" sz="1600" dirty="0">
                        <a:solidFill>
                          <a:schemeClr val="tx2"/>
                        </a:solidFill>
                        <a:latin typeface="Georgia" pitchFamily="18" charset="0"/>
                      </a:endParaRPr>
                    </a:p>
                  </a:txBody>
                  <a:tcPr/>
                </a:tc>
                <a:tc>
                  <a:txBody>
                    <a:bodyPr/>
                    <a:lstStyle/>
                    <a:p>
                      <a:r>
                        <a:rPr lang="en-US" sz="1600" dirty="0" smtClean="0">
                          <a:solidFill>
                            <a:schemeClr val="tx2"/>
                          </a:solidFill>
                          <a:latin typeface="Georgia" pitchFamily="18" charset="0"/>
                        </a:rPr>
                        <a:t>35.7</a:t>
                      </a:r>
                      <a:endParaRPr lang="en-US" sz="1600" dirty="0">
                        <a:solidFill>
                          <a:schemeClr val="tx2"/>
                        </a:solidFill>
                        <a:latin typeface="Georgia" pitchFamily="18" charset="0"/>
                      </a:endParaRPr>
                    </a:p>
                  </a:txBody>
                  <a:tcPr/>
                </a:tc>
                <a:extLst>
                  <a:ext uri="{0D108BD9-81ED-4DB2-BD59-A6C34878D82A}">
                    <a16:rowId xmlns:a16="http://schemas.microsoft.com/office/drawing/2014/main" val="10004"/>
                  </a:ext>
                </a:extLst>
              </a:tr>
              <a:tr h="267785">
                <a:tc>
                  <a:txBody>
                    <a:bodyPr/>
                    <a:lstStyle/>
                    <a:p>
                      <a:r>
                        <a:rPr lang="en-US" sz="1600" dirty="0" smtClean="0">
                          <a:solidFill>
                            <a:schemeClr val="tx2"/>
                          </a:solidFill>
                          <a:latin typeface="Georgia" pitchFamily="18" charset="0"/>
                        </a:rPr>
                        <a:t>35.1</a:t>
                      </a:r>
                      <a:endParaRPr lang="en-US" sz="1600" dirty="0">
                        <a:solidFill>
                          <a:schemeClr val="tx2"/>
                        </a:solidFill>
                        <a:latin typeface="Georgia" pitchFamily="18" charset="0"/>
                      </a:endParaRPr>
                    </a:p>
                  </a:txBody>
                  <a:tcPr/>
                </a:tc>
                <a:tc>
                  <a:txBody>
                    <a:bodyPr/>
                    <a:lstStyle/>
                    <a:p>
                      <a:r>
                        <a:rPr lang="en-US" sz="1600" dirty="0" smtClean="0">
                          <a:solidFill>
                            <a:schemeClr val="tx2"/>
                          </a:solidFill>
                          <a:latin typeface="Georgia" pitchFamily="18" charset="0"/>
                        </a:rPr>
                        <a:t>37.1</a:t>
                      </a:r>
                      <a:endParaRPr lang="en-US" sz="1600" dirty="0">
                        <a:solidFill>
                          <a:schemeClr val="tx2"/>
                        </a:solidFill>
                        <a:latin typeface="Georgia" pitchFamily="18" charset="0"/>
                      </a:endParaRPr>
                    </a:p>
                  </a:txBody>
                  <a:tcPr/>
                </a:tc>
                <a:tc>
                  <a:txBody>
                    <a:bodyPr/>
                    <a:lstStyle/>
                    <a:p>
                      <a:r>
                        <a:rPr lang="en-US" sz="1600" dirty="0" smtClean="0">
                          <a:solidFill>
                            <a:schemeClr val="tx2"/>
                          </a:solidFill>
                          <a:latin typeface="Georgia" pitchFamily="18" charset="0"/>
                        </a:rPr>
                        <a:t>36.8</a:t>
                      </a:r>
                      <a:endParaRPr lang="en-US" sz="1600" dirty="0">
                        <a:solidFill>
                          <a:schemeClr val="tx2"/>
                        </a:solidFill>
                        <a:latin typeface="Georgia" pitchFamily="18" charset="0"/>
                      </a:endParaRPr>
                    </a:p>
                  </a:txBody>
                  <a:tcPr/>
                </a:tc>
                <a:tc>
                  <a:txBody>
                    <a:bodyPr/>
                    <a:lstStyle/>
                    <a:p>
                      <a:r>
                        <a:rPr lang="en-US" sz="1600" dirty="0" smtClean="0">
                          <a:solidFill>
                            <a:schemeClr val="tx2"/>
                          </a:solidFill>
                          <a:latin typeface="Georgia" pitchFamily="18" charset="0"/>
                        </a:rPr>
                        <a:t>33.6</a:t>
                      </a:r>
                      <a:endParaRPr lang="en-US" sz="1600" dirty="0">
                        <a:solidFill>
                          <a:schemeClr val="tx2"/>
                        </a:solidFill>
                        <a:latin typeface="Georgia" pitchFamily="18" charset="0"/>
                      </a:endParaRPr>
                    </a:p>
                  </a:txBody>
                  <a:tcPr/>
                </a:tc>
                <a:tc>
                  <a:txBody>
                    <a:bodyPr/>
                    <a:lstStyle/>
                    <a:p>
                      <a:r>
                        <a:rPr lang="en-US" sz="1600" dirty="0" smtClean="0">
                          <a:solidFill>
                            <a:schemeClr val="tx2"/>
                          </a:solidFill>
                          <a:latin typeface="Georgia" pitchFamily="18" charset="0"/>
                        </a:rPr>
                        <a:t>35.2</a:t>
                      </a:r>
                      <a:endParaRPr lang="en-US" sz="1600" dirty="0">
                        <a:solidFill>
                          <a:schemeClr val="tx2"/>
                        </a:solidFill>
                        <a:latin typeface="Georgia" pitchFamily="18" charset="0"/>
                      </a:endParaRPr>
                    </a:p>
                  </a:txBody>
                  <a:tcPr/>
                </a:tc>
                <a:tc>
                  <a:txBody>
                    <a:bodyPr/>
                    <a:lstStyle/>
                    <a:p>
                      <a:r>
                        <a:rPr lang="en-US" sz="1600" dirty="0" smtClean="0">
                          <a:solidFill>
                            <a:schemeClr val="tx2"/>
                          </a:solidFill>
                          <a:latin typeface="Georgia" pitchFamily="18" charset="0"/>
                        </a:rPr>
                        <a:t>32.8</a:t>
                      </a:r>
                      <a:endParaRPr lang="en-US" sz="1600" dirty="0">
                        <a:solidFill>
                          <a:schemeClr val="tx2"/>
                        </a:solidFill>
                        <a:latin typeface="Georgia" pitchFamily="18" charset="0"/>
                      </a:endParaRPr>
                    </a:p>
                  </a:txBody>
                  <a:tcPr/>
                </a:tc>
                <a:tc>
                  <a:txBody>
                    <a:bodyPr/>
                    <a:lstStyle/>
                    <a:p>
                      <a:r>
                        <a:rPr lang="en-US" sz="1600" dirty="0" smtClean="0">
                          <a:solidFill>
                            <a:schemeClr val="tx2"/>
                          </a:solidFill>
                          <a:latin typeface="Georgia" pitchFamily="18" charset="0"/>
                        </a:rPr>
                        <a:t>36.8</a:t>
                      </a:r>
                      <a:endParaRPr lang="en-US" sz="1600" dirty="0">
                        <a:solidFill>
                          <a:schemeClr val="tx2"/>
                        </a:solidFill>
                        <a:latin typeface="Georgia" pitchFamily="18" charset="0"/>
                      </a:endParaRPr>
                    </a:p>
                  </a:txBody>
                  <a:tcPr/>
                </a:tc>
                <a:tc>
                  <a:txBody>
                    <a:bodyPr/>
                    <a:lstStyle/>
                    <a:p>
                      <a:r>
                        <a:rPr lang="en-US" sz="1600" dirty="0" smtClean="0">
                          <a:solidFill>
                            <a:schemeClr val="tx2"/>
                          </a:solidFill>
                          <a:latin typeface="Georgia" pitchFamily="18" charset="0"/>
                        </a:rPr>
                        <a:t>36.8</a:t>
                      </a:r>
                      <a:endParaRPr lang="en-US" sz="1600" dirty="0">
                        <a:solidFill>
                          <a:schemeClr val="tx2"/>
                        </a:solidFill>
                        <a:latin typeface="Georgia" pitchFamily="18" charset="0"/>
                      </a:endParaRPr>
                    </a:p>
                  </a:txBody>
                  <a:tcPr/>
                </a:tc>
                <a:extLst>
                  <a:ext uri="{0D108BD9-81ED-4DB2-BD59-A6C34878D82A}">
                    <a16:rowId xmlns:a16="http://schemas.microsoft.com/office/drawing/2014/main" val="10005"/>
                  </a:ext>
                </a:extLst>
              </a:tr>
              <a:tr h="267785">
                <a:tc>
                  <a:txBody>
                    <a:bodyPr/>
                    <a:lstStyle/>
                    <a:p>
                      <a:r>
                        <a:rPr lang="en-US" sz="1600" dirty="0" smtClean="0">
                          <a:solidFill>
                            <a:schemeClr val="tx2"/>
                          </a:solidFill>
                          <a:latin typeface="Georgia" pitchFamily="18" charset="0"/>
                        </a:rPr>
                        <a:t>34.7</a:t>
                      </a:r>
                      <a:endParaRPr lang="en-US" sz="1600" dirty="0">
                        <a:solidFill>
                          <a:schemeClr val="tx2"/>
                        </a:solidFill>
                        <a:latin typeface="Georgia" pitchFamily="18" charset="0"/>
                      </a:endParaRPr>
                    </a:p>
                  </a:txBody>
                  <a:tcPr/>
                </a:tc>
                <a:tc>
                  <a:txBody>
                    <a:bodyPr/>
                    <a:lstStyle/>
                    <a:p>
                      <a:r>
                        <a:rPr lang="en-US" sz="1600" dirty="0" smtClean="0">
                          <a:solidFill>
                            <a:schemeClr val="tx2"/>
                          </a:solidFill>
                          <a:latin typeface="Georgia" pitchFamily="18" charset="0"/>
                        </a:rPr>
                        <a:t>34.0</a:t>
                      </a:r>
                      <a:endParaRPr lang="en-US" sz="1600" dirty="0">
                        <a:solidFill>
                          <a:schemeClr val="tx2"/>
                        </a:solidFill>
                        <a:latin typeface="Georgia" pitchFamily="18" charset="0"/>
                      </a:endParaRPr>
                    </a:p>
                  </a:txBody>
                  <a:tcPr/>
                </a:tc>
                <a:tc>
                  <a:txBody>
                    <a:bodyPr/>
                    <a:lstStyle/>
                    <a:p>
                      <a:r>
                        <a:rPr lang="en-US" sz="1600" dirty="0" smtClean="0">
                          <a:solidFill>
                            <a:schemeClr val="tx2"/>
                          </a:solidFill>
                          <a:latin typeface="Georgia" pitchFamily="18" charset="0"/>
                        </a:rPr>
                        <a:t>35.1</a:t>
                      </a:r>
                      <a:endParaRPr lang="en-US" sz="1600" dirty="0">
                        <a:solidFill>
                          <a:schemeClr val="tx2"/>
                        </a:solidFill>
                        <a:latin typeface="Georgia" pitchFamily="18" charset="0"/>
                      </a:endParaRPr>
                    </a:p>
                  </a:txBody>
                  <a:tcPr/>
                </a:tc>
                <a:tc>
                  <a:txBody>
                    <a:bodyPr/>
                    <a:lstStyle/>
                    <a:p>
                      <a:r>
                        <a:rPr lang="en-US" sz="1600" dirty="0" smtClean="0">
                          <a:solidFill>
                            <a:schemeClr val="tx2"/>
                          </a:solidFill>
                          <a:latin typeface="Georgia" pitchFamily="18" charset="0"/>
                        </a:rPr>
                        <a:t>32.9</a:t>
                      </a:r>
                      <a:endParaRPr lang="en-US" sz="1600" dirty="0">
                        <a:solidFill>
                          <a:schemeClr val="tx2"/>
                        </a:solidFill>
                        <a:latin typeface="Georgia" pitchFamily="18" charset="0"/>
                      </a:endParaRPr>
                    </a:p>
                  </a:txBody>
                  <a:tcPr/>
                </a:tc>
                <a:tc>
                  <a:txBody>
                    <a:bodyPr/>
                    <a:lstStyle/>
                    <a:p>
                      <a:r>
                        <a:rPr lang="en-US" sz="1600" dirty="0" smtClean="0">
                          <a:solidFill>
                            <a:schemeClr val="tx2"/>
                          </a:solidFill>
                          <a:latin typeface="Georgia" pitchFamily="18" charset="0"/>
                        </a:rPr>
                        <a:t>35.0</a:t>
                      </a:r>
                      <a:endParaRPr lang="en-US" sz="1600" dirty="0">
                        <a:solidFill>
                          <a:schemeClr val="tx2"/>
                        </a:solidFill>
                        <a:latin typeface="Georgia" pitchFamily="18" charset="0"/>
                      </a:endParaRPr>
                    </a:p>
                  </a:txBody>
                  <a:tcPr/>
                </a:tc>
                <a:tc>
                  <a:txBody>
                    <a:bodyPr/>
                    <a:lstStyle/>
                    <a:p>
                      <a:r>
                        <a:rPr lang="en-US" sz="1600" dirty="0" smtClean="0">
                          <a:solidFill>
                            <a:schemeClr val="tx2"/>
                          </a:solidFill>
                          <a:latin typeface="Georgia" pitchFamily="18" charset="0"/>
                        </a:rPr>
                        <a:t>32.1</a:t>
                      </a:r>
                      <a:endParaRPr lang="en-US" sz="1600" dirty="0">
                        <a:solidFill>
                          <a:schemeClr val="tx2"/>
                        </a:solidFill>
                        <a:latin typeface="Georgia" pitchFamily="18" charset="0"/>
                      </a:endParaRPr>
                    </a:p>
                  </a:txBody>
                  <a:tcPr/>
                </a:tc>
                <a:tc>
                  <a:txBody>
                    <a:bodyPr/>
                    <a:lstStyle/>
                    <a:p>
                      <a:r>
                        <a:rPr lang="en-US" sz="1600" dirty="0" smtClean="0">
                          <a:solidFill>
                            <a:schemeClr val="tx2"/>
                          </a:solidFill>
                          <a:latin typeface="Georgia" pitchFamily="18" charset="0"/>
                        </a:rPr>
                        <a:t>37.9</a:t>
                      </a:r>
                      <a:endParaRPr lang="en-US" sz="1600" dirty="0">
                        <a:solidFill>
                          <a:schemeClr val="tx2"/>
                        </a:solidFill>
                        <a:latin typeface="Georgia" pitchFamily="18" charset="0"/>
                      </a:endParaRPr>
                    </a:p>
                  </a:txBody>
                  <a:tcPr/>
                </a:tc>
                <a:tc>
                  <a:txBody>
                    <a:bodyPr/>
                    <a:lstStyle/>
                    <a:p>
                      <a:r>
                        <a:rPr lang="en-US" sz="1600" dirty="0" smtClean="0">
                          <a:solidFill>
                            <a:schemeClr val="tx2"/>
                          </a:solidFill>
                          <a:latin typeface="Georgia" pitchFamily="18" charset="0"/>
                        </a:rPr>
                        <a:t>34.3</a:t>
                      </a:r>
                      <a:endParaRPr lang="en-US" sz="1600" dirty="0">
                        <a:solidFill>
                          <a:schemeClr val="tx2"/>
                        </a:solidFill>
                        <a:latin typeface="Georgia" pitchFamily="18" charset="0"/>
                      </a:endParaRPr>
                    </a:p>
                  </a:txBody>
                  <a:tcPr/>
                </a:tc>
                <a:extLst>
                  <a:ext uri="{0D108BD9-81ED-4DB2-BD59-A6C34878D82A}">
                    <a16:rowId xmlns:a16="http://schemas.microsoft.com/office/drawing/2014/main" val="10006"/>
                  </a:ext>
                </a:extLst>
              </a:tr>
              <a:tr h="267785">
                <a:tc>
                  <a:txBody>
                    <a:bodyPr/>
                    <a:lstStyle/>
                    <a:p>
                      <a:r>
                        <a:rPr lang="en-US" sz="1600" dirty="0" smtClean="0">
                          <a:solidFill>
                            <a:schemeClr val="tx2"/>
                          </a:solidFill>
                          <a:latin typeface="Georgia" pitchFamily="18" charset="0"/>
                        </a:rPr>
                        <a:t>33.6</a:t>
                      </a:r>
                      <a:endParaRPr lang="en-US" sz="1600" dirty="0">
                        <a:solidFill>
                          <a:schemeClr val="tx2"/>
                        </a:solidFill>
                        <a:latin typeface="Georgia" pitchFamily="18" charset="0"/>
                      </a:endParaRPr>
                    </a:p>
                  </a:txBody>
                  <a:tcPr/>
                </a:tc>
                <a:tc>
                  <a:txBody>
                    <a:bodyPr/>
                    <a:lstStyle/>
                    <a:p>
                      <a:r>
                        <a:rPr lang="en-US" sz="1600" dirty="0" smtClean="0">
                          <a:solidFill>
                            <a:schemeClr val="tx2"/>
                          </a:solidFill>
                          <a:latin typeface="Georgia" pitchFamily="18" charset="0"/>
                        </a:rPr>
                        <a:t>34.1</a:t>
                      </a:r>
                      <a:endParaRPr lang="en-US" sz="1600" dirty="0">
                        <a:solidFill>
                          <a:schemeClr val="tx2"/>
                        </a:solidFill>
                        <a:latin typeface="Georgia" pitchFamily="18" charset="0"/>
                      </a:endParaRPr>
                    </a:p>
                  </a:txBody>
                  <a:tcPr/>
                </a:tc>
                <a:tc>
                  <a:txBody>
                    <a:bodyPr/>
                    <a:lstStyle/>
                    <a:p>
                      <a:r>
                        <a:rPr lang="en-US" sz="1600" dirty="0" smtClean="0">
                          <a:solidFill>
                            <a:schemeClr val="tx2"/>
                          </a:solidFill>
                          <a:latin typeface="Georgia" pitchFamily="18" charset="0"/>
                        </a:rPr>
                        <a:t>35.3</a:t>
                      </a:r>
                      <a:endParaRPr lang="en-US" sz="1600" dirty="0">
                        <a:solidFill>
                          <a:schemeClr val="tx2"/>
                        </a:solidFill>
                        <a:latin typeface="Georgia" pitchFamily="18" charset="0"/>
                      </a:endParaRPr>
                    </a:p>
                  </a:txBody>
                  <a:tcPr/>
                </a:tc>
                <a:tc>
                  <a:txBody>
                    <a:bodyPr/>
                    <a:lstStyle/>
                    <a:p>
                      <a:r>
                        <a:rPr lang="en-US" sz="1600" dirty="0" smtClean="0">
                          <a:solidFill>
                            <a:schemeClr val="tx2"/>
                          </a:solidFill>
                          <a:latin typeface="Georgia" pitchFamily="18" charset="0"/>
                        </a:rPr>
                        <a:t>33.5</a:t>
                      </a:r>
                      <a:endParaRPr lang="en-US" sz="1600" dirty="0">
                        <a:solidFill>
                          <a:schemeClr val="tx2"/>
                        </a:solidFill>
                        <a:latin typeface="Georgia" pitchFamily="18" charset="0"/>
                      </a:endParaRPr>
                    </a:p>
                  </a:txBody>
                  <a:tcPr/>
                </a:tc>
                <a:tc>
                  <a:txBody>
                    <a:bodyPr/>
                    <a:lstStyle/>
                    <a:p>
                      <a:r>
                        <a:rPr lang="en-US" sz="1600" dirty="0" smtClean="0">
                          <a:solidFill>
                            <a:schemeClr val="tx2"/>
                          </a:solidFill>
                          <a:latin typeface="Georgia" pitchFamily="18" charset="0"/>
                        </a:rPr>
                        <a:t>34.9</a:t>
                      </a:r>
                      <a:endParaRPr lang="en-US" sz="1600" dirty="0">
                        <a:solidFill>
                          <a:schemeClr val="tx2"/>
                        </a:solidFill>
                        <a:latin typeface="Georgia" pitchFamily="18" charset="0"/>
                      </a:endParaRPr>
                    </a:p>
                  </a:txBody>
                  <a:tcPr/>
                </a:tc>
                <a:tc>
                  <a:txBody>
                    <a:bodyPr/>
                    <a:lstStyle/>
                    <a:p>
                      <a:r>
                        <a:rPr lang="en-US" sz="1600" dirty="0" smtClean="0">
                          <a:solidFill>
                            <a:schemeClr val="tx2"/>
                          </a:solidFill>
                          <a:latin typeface="Georgia" pitchFamily="18" charset="0"/>
                        </a:rPr>
                        <a:t>34.5</a:t>
                      </a:r>
                      <a:endParaRPr lang="en-US" sz="1600" dirty="0">
                        <a:solidFill>
                          <a:schemeClr val="tx2"/>
                        </a:solidFill>
                        <a:latin typeface="Georgia" pitchFamily="18" charset="0"/>
                      </a:endParaRPr>
                    </a:p>
                  </a:txBody>
                  <a:tcPr/>
                </a:tc>
                <a:tc>
                  <a:txBody>
                    <a:bodyPr/>
                    <a:lstStyle/>
                    <a:p>
                      <a:r>
                        <a:rPr lang="en-US" sz="1600" dirty="0" smtClean="0">
                          <a:solidFill>
                            <a:schemeClr val="tx2"/>
                          </a:solidFill>
                          <a:latin typeface="Georgia" pitchFamily="18" charset="0"/>
                        </a:rPr>
                        <a:t>36.4</a:t>
                      </a:r>
                      <a:endParaRPr lang="en-US" sz="1600" dirty="0">
                        <a:solidFill>
                          <a:schemeClr val="tx2"/>
                        </a:solidFill>
                        <a:latin typeface="Georgia" pitchFamily="18" charset="0"/>
                      </a:endParaRPr>
                    </a:p>
                  </a:txBody>
                  <a:tcPr/>
                </a:tc>
                <a:tc>
                  <a:txBody>
                    <a:bodyPr/>
                    <a:lstStyle/>
                    <a:p>
                      <a:r>
                        <a:rPr lang="en-US" sz="1600" dirty="0" smtClean="0">
                          <a:solidFill>
                            <a:schemeClr val="tx2"/>
                          </a:solidFill>
                          <a:latin typeface="Georgia" pitchFamily="18" charset="0"/>
                        </a:rPr>
                        <a:t>32.7</a:t>
                      </a:r>
                      <a:endParaRPr lang="en-US" sz="1600" dirty="0">
                        <a:solidFill>
                          <a:schemeClr val="tx2"/>
                        </a:solidFill>
                        <a:latin typeface="Georgia" pitchFamily="18" charset="0"/>
                      </a:endParaRPr>
                    </a:p>
                  </a:txBody>
                  <a:tcPr/>
                </a:tc>
                <a:extLst>
                  <a:ext uri="{0D108BD9-81ED-4DB2-BD59-A6C34878D82A}">
                    <a16:rowId xmlns:a16="http://schemas.microsoft.com/office/drawing/2014/main" val="10007"/>
                  </a:ext>
                </a:extLst>
              </a:tr>
            </a:tbl>
          </a:graphicData>
        </a:graphic>
      </p:graphicFrame>
      <p:sp>
        <p:nvSpPr>
          <p:cNvPr id="13" name="Rectangle 12"/>
          <p:cNvSpPr/>
          <p:nvPr/>
        </p:nvSpPr>
        <p:spPr>
          <a:xfrm>
            <a:off x="7015134" y="32451"/>
            <a:ext cx="2980304" cy="938719"/>
          </a:xfrm>
          <a:prstGeom prst="rect">
            <a:avLst/>
          </a:prstGeom>
          <a:noFill/>
        </p:spPr>
        <p:txBody>
          <a:bodyPr wrap="none" lIns="91440" tIns="45720" rIns="91440" bIns="45720">
            <a:spAutoFit/>
          </a:bodyPr>
          <a:lstStyle/>
          <a:p>
            <a:pPr algn="ctr"/>
            <a:r>
              <a:rPr lang="en-US" sz="5500" b="1" cap="all" dirty="0" smtClean="0">
                <a:ln w="9000" cmpd="sng">
                  <a:noFill/>
                  <a:prstDash val="solid"/>
                </a:ln>
                <a:solidFill>
                  <a:schemeClr val="tx2"/>
                </a:solidFill>
                <a:effectLst>
                  <a:reflection blurRad="12700" stA="28000" endPos="45000" dist="1000" dir="5400000" sy="-100000" algn="bl" rotWithShape="0"/>
                </a:effectLst>
              </a:rPr>
              <a:t>EXAMPLE</a:t>
            </a:r>
            <a:endParaRPr lang="en-US" sz="5500" b="1" cap="all" spc="0" dirty="0">
              <a:ln w="9000" cmpd="sng">
                <a:noFill/>
                <a:prstDash val="solid"/>
              </a:ln>
              <a:solidFill>
                <a:schemeClr val="tx2"/>
              </a:solidFill>
              <a:effectLst>
                <a:reflection blurRad="12700" stA="28000" endPos="45000" dist="1000" dir="5400000" sy="-100000" algn="bl" rotWithShape="0"/>
              </a:effectLst>
            </a:endParaRPr>
          </a:p>
        </p:txBody>
      </p:sp>
    </p:spTree>
    <p:extLst>
      <p:ext uri="{BB962C8B-B14F-4D97-AF65-F5344CB8AC3E}">
        <p14:creationId xmlns:p14="http://schemas.microsoft.com/office/powerpoint/2010/main" val="14315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par>
                                <p:cTn id="8" presetID="6" presetClass="entr" presetSubtype="16"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circle(in)">
                                      <p:cBhvr>
                                        <p:cTn id="10" dur="20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circle(in)">
                                      <p:cBhvr>
                                        <p:cTn id="15" dur="2000"/>
                                        <p:tgtEl>
                                          <p:spTgt spid="11"/>
                                        </p:tgtEl>
                                      </p:cBhvr>
                                    </p:animEffect>
                                  </p:childTnLst>
                                </p:cTn>
                              </p:par>
                              <p:par>
                                <p:cTn id="16" presetID="6" presetClass="entr" presetSubtype="16" fill="hold"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circle(in)">
                                      <p:cBhvr>
                                        <p:cTn id="18"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Oval 14"/>
          <p:cNvSpPr/>
          <p:nvPr/>
        </p:nvSpPr>
        <p:spPr>
          <a:xfrm>
            <a:off x="5055956" y="4219074"/>
            <a:ext cx="423553" cy="491496"/>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sp>
        <p:nvSpPr>
          <p:cNvPr id="16" name="Oval 15"/>
          <p:cNvSpPr/>
          <p:nvPr/>
        </p:nvSpPr>
        <p:spPr>
          <a:xfrm>
            <a:off x="5482236" y="4219074"/>
            <a:ext cx="423553" cy="491496"/>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sp>
        <p:nvSpPr>
          <p:cNvPr id="13" name="Oval 12"/>
          <p:cNvSpPr/>
          <p:nvPr/>
        </p:nvSpPr>
        <p:spPr>
          <a:xfrm>
            <a:off x="6407386" y="3734786"/>
            <a:ext cx="423553" cy="491496"/>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sp>
        <p:nvSpPr>
          <p:cNvPr id="14" name="Oval 13"/>
          <p:cNvSpPr/>
          <p:nvPr/>
        </p:nvSpPr>
        <p:spPr>
          <a:xfrm>
            <a:off x="6848345" y="3750828"/>
            <a:ext cx="423553" cy="491496"/>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sp>
        <p:nvSpPr>
          <p:cNvPr id="12" name="Oval 11"/>
          <p:cNvSpPr/>
          <p:nvPr/>
        </p:nvSpPr>
        <p:spPr>
          <a:xfrm>
            <a:off x="2216538" y="3734786"/>
            <a:ext cx="423553" cy="491496"/>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sp>
        <p:nvSpPr>
          <p:cNvPr id="3" name="Oval 2"/>
          <p:cNvSpPr/>
          <p:nvPr/>
        </p:nvSpPr>
        <p:spPr>
          <a:xfrm>
            <a:off x="1775579" y="3727578"/>
            <a:ext cx="423553" cy="491496"/>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pic>
        <p:nvPicPr>
          <p:cNvPr id="6"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111038" y="6287045"/>
            <a:ext cx="11956276" cy="552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9"/>
          <p:cNvPicPr>
            <a:picLocks noChangeAspect="1"/>
          </p:cNvPicPr>
          <p:nvPr/>
        </p:nvPicPr>
        <p:blipFill rotWithShape="1">
          <a:blip r:embed="rId3"/>
          <a:srcRect l="26203" t="42125" r="47786" b="48031"/>
          <a:stretch/>
        </p:blipFill>
        <p:spPr>
          <a:xfrm>
            <a:off x="52753" y="35170"/>
            <a:ext cx="4399201" cy="936000"/>
          </a:xfrm>
          <a:prstGeom prst="rect">
            <a:avLst/>
          </a:prstGeom>
        </p:spPr>
      </p:pic>
      <p:sp>
        <p:nvSpPr>
          <p:cNvPr id="7" name="AutoShape 2" descr="Image result for modern telecommunication tower transparan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D"/>
          </a:p>
        </p:txBody>
      </p:sp>
      <p:sp>
        <p:nvSpPr>
          <p:cNvPr id="23" name="Slide Number Placeholder 22"/>
          <p:cNvSpPr>
            <a:spLocks noGrp="1"/>
          </p:cNvSpPr>
          <p:nvPr>
            <p:ph type="sldNum" sz="quarter" idx="12"/>
          </p:nvPr>
        </p:nvSpPr>
        <p:spPr>
          <a:xfrm>
            <a:off x="9313984" y="6497030"/>
            <a:ext cx="2743200" cy="365125"/>
          </a:xfrm>
        </p:spPr>
        <p:txBody>
          <a:bodyPr/>
          <a:lstStyle/>
          <a:p>
            <a:fld id="{D219ED83-88B6-4A4C-9907-456FD1EA74C2}" type="slidenum">
              <a:rPr lang="en-ID" sz="1400" smtClean="0">
                <a:solidFill>
                  <a:schemeClr val="bg1"/>
                </a:solidFill>
                <a:latin typeface="Microsoft PhagsPa" panose="020B0502040204020203" pitchFamily="34" charset="0"/>
              </a:rPr>
              <a:t>31</a:t>
            </a:fld>
            <a:endParaRPr lang="en-ID" sz="1400" dirty="0">
              <a:solidFill>
                <a:schemeClr val="bg1"/>
              </a:solidFill>
              <a:latin typeface="Microsoft PhagsPa" panose="020B0502040204020203" pitchFamily="34" charset="0"/>
            </a:endParaRPr>
          </a:p>
        </p:txBody>
      </p:sp>
      <p:sp>
        <p:nvSpPr>
          <p:cNvPr id="24" name="Slide Number Placeholder 22"/>
          <p:cNvSpPr txBox="1">
            <a:spLocks/>
          </p:cNvSpPr>
          <p:nvPr/>
        </p:nvSpPr>
        <p:spPr>
          <a:xfrm>
            <a:off x="93193" y="6469823"/>
            <a:ext cx="652597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ID" sz="1300" dirty="0" smtClean="0">
                <a:solidFill>
                  <a:schemeClr val="bg1"/>
                </a:solidFill>
                <a:latin typeface="Microsoft PhagsPa" panose="020B0502040204020203" pitchFamily="34" charset="0"/>
              </a:rPr>
              <a:t>KODE DOSEN : NKC  / MATA KULIAH : PROBABILITAS &amp; STATISTIKA (MUH1F3)</a:t>
            </a:r>
            <a:endParaRPr lang="en-ID" sz="1300" dirty="0">
              <a:solidFill>
                <a:schemeClr val="bg1"/>
              </a:solidFill>
              <a:latin typeface="Microsoft PhagsPa" panose="020B0502040204020203" pitchFamily="34" charset="0"/>
            </a:endParaRPr>
          </a:p>
        </p:txBody>
      </p:sp>
      <p:sp>
        <p:nvSpPr>
          <p:cNvPr id="8" name="Rectangle 7"/>
          <p:cNvSpPr/>
          <p:nvPr/>
        </p:nvSpPr>
        <p:spPr>
          <a:xfrm>
            <a:off x="7015134" y="32451"/>
            <a:ext cx="2980304" cy="938719"/>
          </a:xfrm>
          <a:prstGeom prst="rect">
            <a:avLst/>
          </a:prstGeom>
          <a:noFill/>
        </p:spPr>
        <p:txBody>
          <a:bodyPr wrap="none" lIns="91440" tIns="45720" rIns="91440" bIns="45720">
            <a:spAutoFit/>
          </a:bodyPr>
          <a:lstStyle/>
          <a:p>
            <a:pPr algn="ctr"/>
            <a:r>
              <a:rPr lang="en-US" sz="5500" b="1" cap="all" dirty="0" smtClean="0">
                <a:ln w="9000" cmpd="sng">
                  <a:noFill/>
                  <a:prstDash val="solid"/>
                </a:ln>
                <a:solidFill>
                  <a:schemeClr val="tx2"/>
                </a:solidFill>
                <a:effectLst>
                  <a:reflection blurRad="12700" stA="28000" endPos="45000" dist="1000" dir="5400000" sy="-100000" algn="bl" rotWithShape="0"/>
                </a:effectLst>
              </a:rPr>
              <a:t>EXAMPLE</a:t>
            </a:r>
            <a:endParaRPr lang="en-US" sz="5500" b="1" cap="all" spc="0" dirty="0">
              <a:ln w="9000" cmpd="sng">
                <a:noFill/>
                <a:prstDash val="solid"/>
              </a:ln>
              <a:solidFill>
                <a:schemeClr val="tx2"/>
              </a:solidFill>
              <a:effectLst>
                <a:reflection blurRad="12700" stA="28000" endPos="45000" dist="1000" dir="5400000" sy="-100000" algn="bl" rotWithShape="0"/>
              </a:effectLst>
            </a:endParaRPr>
          </a:p>
        </p:txBody>
      </p:sp>
      <p:sp>
        <p:nvSpPr>
          <p:cNvPr id="2" name="TextBox 1"/>
          <p:cNvSpPr txBox="1"/>
          <p:nvPr/>
        </p:nvSpPr>
        <p:spPr>
          <a:xfrm>
            <a:off x="93193" y="1150803"/>
            <a:ext cx="4038541" cy="523220"/>
          </a:xfrm>
          <a:prstGeom prst="rect">
            <a:avLst/>
          </a:prstGeom>
          <a:noFill/>
        </p:spPr>
        <p:txBody>
          <a:bodyPr wrap="none" rtlCol="0">
            <a:spAutoFit/>
          </a:bodyPr>
          <a:lstStyle/>
          <a:p>
            <a:r>
              <a:rPr lang="en-ID" sz="2800" b="1" dirty="0" smtClean="0">
                <a:solidFill>
                  <a:schemeClr val="tx2"/>
                </a:solidFill>
              </a:rPr>
              <a:t>1. a. Stem &amp; Leaf Diagram</a:t>
            </a:r>
            <a:endParaRPr lang="en-ID" sz="2800" b="1" dirty="0">
              <a:solidFill>
                <a:schemeClr val="tx2"/>
              </a:solidFill>
            </a:endParaRPr>
          </a:p>
        </p:txBody>
      </p:sp>
      <p:graphicFrame>
        <p:nvGraphicFramePr>
          <p:cNvPr id="11" name="Table 10"/>
          <p:cNvGraphicFramePr>
            <a:graphicFrameLocks noGrp="1"/>
          </p:cNvGraphicFramePr>
          <p:nvPr>
            <p:extLst>
              <p:ext uri="{D42A27DB-BD31-4B8C-83A1-F6EECF244321}">
                <p14:modId xmlns:p14="http://schemas.microsoft.com/office/powerpoint/2010/main" val="946137170"/>
              </p:ext>
            </p:extLst>
          </p:nvPr>
        </p:nvGraphicFramePr>
        <p:xfrm>
          <a:off x="155575" y="1926798"/>
          <a:ext cx="11930648" cy="3733800"/>
        </p:xfrm>
        <a:graphic>
          <a:graphicData uri="http://schemas.openxmlformats.org/drawingml/2006/table">
            <a:tbl>
              <a:tblPr>
                <a:tableStyleId>{2D5ABB26-0587-4C30-8999-92F81FD0307C}</a:tableStyleId>
              </a:tblPr>
              <a:tblGrid>
                <a:gridCol w="1567351">
                  <a:extLst>
                    <a:ext uri="{9D8B030D-6E8A-4147-A177-3AD203B41FA5}">
                      <a16:colId xmlns:a16="http://schemas.microsoft.com/office/drawing/2014/main" val="20000"/>
                    </a:ext>
                  </a:extLst>
                </a:gridCol>
                <a:gridCol w="465307">
                  <a:extLst>
                    <a:ext uri="{9D8B030D-6E8A-4147-A177-3AD203B41FA5}">
                      <a16:colId xmlns:a16="http://schemas.microsoft.com/office/drawing/2014/main" val="20001"/>
                    </a:ext>
                  </a:extLst>
                </a:gridCol>
                <a:gridCol w="465307">
                  <a:extLst>
                    <a:ext uri="{9D8B030D-6E8A-4147-A177-3AD203B41FA5}">
                      <a16:colId xmlns:a16="http://schemas.microsoft.com/office/drawing/2014/main" val="20002"/>
                    </a:ext>
                  </a:extLst>
                </a:gridCol>
                <a:gridCol w="465307">
                  <a:extLst>
                    <a:ext uri="{9D8B030D-6E8A-4147-A177-3AD203B41FA5}">
                      <a16:colId xmlns:a16="http://schemas.microsoft.com/office/drawing/2014/main" val="20003"/>
                    </a:ext>
                  </a:extLst>
                </a:gridCol>
                <a:gridCol w="465307">
                  <a:extLst>
                    <a:ext uri="{9D8B030D-6E8A-4147-A177-3AD203B41FA5}">
                      <a16:colId xmlns:a16="http://schemas.microsoft.com/office/drawing/2014/main" val="20004"/>
                    </a:ext>
                  </a:extLst>
                </a:gridCol>
                <a:gridCol w="465307">
                  <a:extLst>
                    <a:ext uri="{9D8B030D-6E8A-4147-A177-3AD203B41FA5}">
                      <a16:colId xmlns:a16="http://schemas.microsoft.com/office/drawing/2014/main" val="20005"/>
                    </a:ext>
                  </a:extLst>
                </a:gridCol>
                <a:gridCol w="465307">
                  <a:extLst>
                    <a:ext uri="{9D8B030D-6E8A-4147-A177-3AD203B41FA5}">
                      <a16:colId xmlns:a16="http://schemas.microsoft.com/office/drawing/2014/main" val="20006"/>
                    </a:ext>
                  </a:extLst>
                </a:gridCol>
                <a:gridCol w="465307">
                  <a:extLst>
                    <a:ext uri="{9D8B030D-6E8A-4147-A177-3AD203B41FA5}">
                      <a16:colId xmlns:a16="http://schemas.microsoft.com/office/drawing/2014/main" val="20007"/>
                    </a:ext>
                  </a:extLst>
                </a:gridCol>
                <a:gridCol w="465307">
                  <a:extLst>
                    <a:ext uri="{9D8B030D-6E8A-4147-A177-3AD203B41FA5}">
                      <a16:colId xmlns:a16="http://schemas.microsoft.com/office/drawing/2014/main" val="20008"/>
                    </a:ext>
                  </a:extLst>
                </a:gridCol>
                <a:gridCol w="465307">
                  <a:extLst>
                    <a:ext uri="{9D8B030D-6E8A-4147-A177-3AD203B41FA5}">
                      <a16:colId xmlns:a16="http://schemas.microsoft.com/office/drawing/2014/main" val="20009"/>
                    </a:ext>
                  </a:extLst>
                </a:gridCol>
                <a:gridCol w="465307">
                  <a:extLst>
                    <a:ext uri="{9D8B030D-6E8A-4147-A177-3AD203B41FA5}">
                      <a16:colId xmlns:a16="http://schemas.microsoft.com/office/drawing/2014/main" val="20010"/>
                    </a:ext>
                  </a:extLst>
                </a:gridCol>
                <a:gridCol w="465307">
                  <a:extLst>
                    <a:ext uri="{9D8B030D-6E8A-4147-A177-3AD203B41FA5}">
                      <a16:colId xmlns:a16="http://schemas.microsoft.com/office/drawing/2014/main" val="20011"/>
                    </a:ext>
                  </a:extLst>
                </a:gridCol>
                <a:gridCol w="465307">
                  <a:extLst>
                    <a:ext uri="{9D8B030D-6E8A-4147-A177-3AD203B41FA5}">
                      <a16:colId xmlns:a16="http://schemas.microsoft.com/office/drawing/2014/main" val="20012"/>
                    </a:ext>
                  </a:extLst>
                </a:gridCol>
                <a:gridCol w="465307">
                  <a:extLst>
                    <a:ext uri="{9D8B030D-6E8A-4147-A177-3AD203B41FA5}">
                      <a16:colId xmlns:a16="http://schemas.microsoft.com/office/drawing/2014/main" val="20013"/>
                    </a:ext>
                  </a:extLst>
                </a:gridCol>
                <a:gridCol w="4314306">
                  <a:extLst>
                    <a:ext uri="{9D8B030D-6E8A-4147-A177-3AD203B41FA5}">
                      <a16:colId xmlns:a16="http://schemas.microsoft.com/office/drawing/2014/main" val="20014"/>
                    </a:ext>
                  </a:extLst>
                </a:gridCol>
              </a:tblGrid>
              <a:tr h="419195">
                <a:tc>
                  <a:txBody>
                    <a:bodyPr/>
                    <a:lstStyle/>
                    <a:p>
                      <a:pPr algn="ctr" fontAlgn="b">
                        <a:lnSpc>
                          <a:spcPct val="150000"/>
                        </a:lnSpc>
                      </a:pPr>
                      <a:r>
                        <a:rPr lang="en-US" sz="2000" b="1" u="none" strike="noStrike" dirty="0">
                          <a:effectLst/>
                          <a:latin typeface="Georgia" pitchFamily="18" charset="0"/>
                        </a:rPr>
                        <a:t>Stem</a:t>
                      </a:r>
                      <a:endParaRPr lang="en-US" sz="2000" b="1" i="0" u="none" strike="noStrike" dirty="0">
                        <a:solidFill>
                          <a:srgbClr val="000000"/>
                        </a:solidFill>
                        <a:effectLst/>
                        <a:latin typeface="Georgia" pitchFamily="18" charset="0"/>
                      </a:endParaRPr>
                    </a:p>
                  </a:txBody>
                  <a:tcPr marL="9525" marR="9525" marT="9525" marB="0" anchor="ctr">
                    <a:lnR w="38100" cap="flat" cmpd="sng" algn="ctr">
                      <a:solidFill>
                        <a:schemeClr val="tx1"/>
                      </a:solidFill>
                      <a:prstDash val="solid"/>
                      <a:round/>
                      <a:headEnd type="none" w="med" len="med"/>
                      <a:tailEnd type="none" w="med" len="med"/>
                    </a:lnR>
                  </a:tcPr>
                </a:tc>
                <a:tc gridSpan="13">
                  <a:txBody>
                    <a:bodyPr/>
                    <a:lstStyle/>
                    <a:p>
                      <a:pPr algn="ctr" fontAlgn="b">
                        <a:lnSpc>
                          <a:spcPct val="150000"/>
                        </a:lnSpc>
                      </a:pPr>
                      <a:r>
                        <a:rPr lang="en-US" sz="2000" b="1" u="none" strike="noStrike" dirty="0">
                          <a:effectLst/>
                          <a:latin typeface="Georgia" pitchFamily="18" charset="0"/>
                        </a:rPr>
                        <a:t>Leaves</a:t>
                      </a:r>
                      <a:endParaRPr lang="en-US" sz="2000" b="1" i="0" u="none" strike="noStrike" dirty="0">
                        <a:solidFill>
                          <a:srgbClr val="000000"/>
                        </a:solidFill>
                        <a:effectLst/>
                        <a:latin typeface="Georgia" pitchFamily="18" charset="0"/>
                      </a:endParaRPr>
                    </a:p>
                  </a:txBody>
                  <a:tcPr marL="9525" marR="9525" marT="9525"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b">
                        <a:lnSpc>
                          <a:spcPct val="150000"/>
                        </a:lnSpc>
                      </a:pPr>
                      <a:r>
                        <a:rPr lang="en-US" sz="2000" b="1" u="none" strike="noStrike" dirty="0" smtClean="0">
                          <a:effectLst/>
                          <a:latin typeface="Georgia" pitchFamily="18" charset="0"/>
                        </a:rPr>
                        <a:t> Frequency Cumulative</a:t>
                      </a:r>
                      <a:endParaRPr lang="en-US" sz="2000" b="1" i="0" u="none" strike="noStrike" dirty="0">
                        <a:solidFill>
                          <a:srgbClr val="000000"/>
                        </a:solidFill>
                        <a:effectLst/>
                        <a:latin typeface="Georgia" pitchFamily="18" charset="0"/>
                      </a:endParaRPr>
                    </a:p>
                  </a:txBody>
                  <a:tcPr marL="9525" marR="9525" marT="9525" marB="0" anchor="b">
                    <a:lnL w="381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0"/>
                  </a:ext>
                </a:extLst>
              </a:tr>
              <a:tr h="260370">
                <a:tc>
                  <a:txBody>
                    <a:bodyPr/>
                    <a:lstStyle/>
                    <a:p>
                      <a:pPr algn="ctr" fontAlgn="b">
                        <a:lnSpc>
                          <a:spcPct val="150000"/>
                        </a:lnSpc>
                      </a:pPr>
                      <a:r>
                        <a:rPr lang="en-US" sz="2000" u="none" strike="noStrike" dirty="0">
                          <a:effectLst/>
                          <a:latin typeface="Georgia" pitchFamily="18" charset="0"/>
                        </a:rPr>
                        <a:t>1</a:t>
                      </a:r>
                      <a:endParaRPr lang="en-US" sz="2000" b="0" i="0" u="none" strike="noStrike" dirty="0">
                        <a:solidFill>
                          <a:srgbClr val="000000"/>
                        </a:solidFill>
                        <a:effectLst/>
                        <a:latin typeface="Georgia" pitchFamily="18" charset="0"/>
                      </a:endParaRPr>
                    </a:p>
                  </a:txBody>
                  <a:tcPr marL="9525" marR="9525" marT="9525" marB="0" anchor="b">
                    <a:lnR w="38100" cap="flat" cmpd="sng" algn="ctr">
                      <a:solidFill>
                        <a:schemeClr val="tx1"/>
                      </a:solidFill>
                      <a:prstDash val="solid"/>
                      <a:round/>
                      <a:headEnd type="none" w="med" len="med"/>
                      <a:tailEnd type="none" w="med" len="med"/>
                    </a:lnR>
                  </a:tcPr>
                </a:tc>
                <a:tc>
                  <a:txBody>
                    <a:bodyPr/>
                    <a:lstStyle/>
                    <a:p>
                      <a:pPr algn="ctr" fontAlgn="b">
                        <a:lnSpc>
                          <a:spcPct val="150000"/>
                        </a:lnSpc>
                      </a:pPr>
                      <a:r>
                        <a:rPr lang="en-US" sz="2000" u="none" strike="noStrike" dirty="0">
                          <a:effectLst/>
                          <a:latin typeface="Georgia" pitchFamily="18" charset="0"/>
                        </a:rPr>
                        <a:t>1</a:t>
                      </a:r>
                      <a:endParaRPr lang="en-US" sz="2000" b="0" i="0" u="none" strike="noStrike" dirty="0">
                        <a:solidFill>
                          <a:srgbClr val="000000"/>
                        </a:solidFill>
                        <a:effectLst/>
                        <a:latin typeface="Georgia" pitchFamily="18" charset="0"/>
                      </a:endParaRPr>
                    </a:p>
                  </a:txBody>
                  <a:tcPr marL="9525" marR="9525" marT="9525" marB="0" anchor="b">
                    <a:lnL w="38100" cap="flat" cmpd="sng" algn="ctr">
                      <a:solidFill>
                        <a:schemeClr val="tx1"/>
                      </a:solidFill>
                      <a:prstDash val="solid"/>
                      <a:round/>
                      <a:headEnd type="none" w="med" len="med"/>
                      <a:tailEnd type="none" w="med" len="med"/>
                    </a:lnL>
                  </a:tcPr>
                </a:tc>
                <a:tc>
                  <a:txBody>
                    <a:bodyPr/>
                    <a:lstStyle/>
                    <a:p>
                      <a:pPr algn="ctr" fontAlgn="b">
                        <a:lnSpc>
                          <a:spcPct val="150000"/>
                        </a:lnSpc>
                      </a:pPr>
                      <a:r>
                        <a:rPr lang="en-US" sz="2000" u="none" strike="noStrike" dirty="0">
                          <a:effectLst/>
                          <a:latin typeface="Georgia" pitchFamily="18" charset="0"/>
                        </a:rPr>
                        <a:t>2</a:t>
                      </a:r>
                      <a:endParaRPr lang="en-US" sz="2000" b="0" i="0" u="none" strike="noStrike" dirty="0">
                        <a:solidFill>
                          <a:srgbClr val="000000"/>
                        </a:solidFill>
                        <a:effectLst/>
                        <a:latin typeface="Georgia" pitchFamily="18" charset="0"/>
                      </a:endParaRPr>
                    </a:p>
                  </a:txBody>
                  <a:tcPr marL="9525" marR="9525" marT="9525" marB="0" anchor="b"/>
                </a:tc>
                <a:tc>
                  <a:txBody>
                    <a:bodyPr/>
                    <a:lstStyle/>
                    <a:p>
                      <a:pPr algn="ctr" fontAlgn="b">
                        <a:lnSpc>
                          <a:spcPct val="150000"/>
                        </a:lnSpc>
                      </a:pPr>
                      <a:r>
                        <a:rPr lang="en-US" sz="2000" u="none" strike="noStrike" dirty="0">
                          <a:effectLst/>
                          <a:latin typeface="Georgia" pitchFamily="18" charset="0"/>
                        </a:rPr>
                        <a:t>3</a:t>
                      </a:r>
                      <a:endParaRPr lang="en-US" sz="2000" b="0" i="0" u="none" strike="noStrike" dirty="0">
                        <a:solidFill>
                          <a:srgbClr val="000000"/>
                        </a:solidFill>
                        <a:effectLst/>
                        <a:latin typeface="Georgia" pitchFamily="18" charset="0"/>
                      </a:endParaRPr>
                    </a:p>
                  </a:txBody>
                  <a:tcPr marL="9525" marR="9525" marT="9525" marB="0" anchor="b"/>
                </a:tc>
                <a:tc>
                  <a:txBody>
                    <a:bodyPr/>
                    <a:lstStyle/>
                    <a:p>
                      <a:pPr algn="ctr" fontAlgn="b">
                        <a:lnSpc>
                          <a:spcPct val="150000"/>
                        </a:lnSpc>
                      </a:pPr>
                      <a:r>
                        <a:rPr lang="en-US" sz="2000" u="none" strike="noStrike" dirty="0">
                          <a:effectLst/>
                          <a:latin typeface="Georgia" pitchFamily="18" charset="0"/>
                        </a:rPr>
                        <a:t>3</a:t>
                      </a:r>
                      <a:endParaRPr lang="en-US" sz="2000" b="0" i="0" u="none" strike="noStrike" dirty="0">
                        <a:solidFill>
                          <a:srgbClr val="000000"/>
                        </a:solidFill>
                        <a:effectLst/>
                        <a:latin typeface="Georgia" pitchFamily="18" charset="0"/>
                      </a:endParaRPr>
                    </a:p>
                  </a:txBody>
                  <a:tcPr marL="9525" marR="9525" marT="9525" marB="0" anchor="b"/>
                </a:tc>
                <a:tc>
                  <a:txBody>
                    <a:bodyPr/>
                    <a:lstStyle/>
                    <a:p>
                      <a:pPr algn="ctr" fontAlgn="b">
                        <a:lnSpc>
                          <a:spcPct val="150000"/>
                        </a:lnSpc>
                      </a:pPr>
                      <a:r>
                        <a:rPr lang="en-US" sz="2000" u="none" strike="noStrike" dirty="0">
                          <a:effectLst/>
                          <a:latin typeface="Georgia" pitchFamily="18" charset="0"/>
                        </a:rPr>
                        <a:t>7</a:t>
                      </a:r>
                      <a:endParaRPr lang="en-US" sz="2000" b="0" i="0" u="none" strike="noStrike" dirty="0">
                        <a:solidFill>
                          <a:srgbClr val="000000"/>
                        </a:solidFill>
                        <a:effectLst/>
                        <a:latin typeface="Georgia" pitchFamily="18" charset="0"/>
                      </a:endParaRPr>
                    </a:p>
                  </a:txBody>
                  <a:tcPr marL="9525" marR="9525" marT="9525" marB="0" anchor="b"/>
                </a:tc>
                <a:tc>
                  <a:txBody>
                    <a:bodyPr/>
                    <a:lstStyle/>
                    <a:p>
                      <a:pPr algn="ctr" fontAlgn="b">
                        <a:lnSpc>
                          <a:spcPct val="150000"/>
                        </a:lnSpc>
                      </a:pPr>
                      <a:endParaRPr lang="en-US" sz="2000" b="0" i="0" u="none" strike="noStrike" dirty="0">
                        <a:solidFill>
                          <a:srgbClr val="000000"/>
                        </a:solidFill>
                        <a:effectLst/>
                        <a:latin typeface="Georgia" pitchFamily="18" charset="0"/>
                      </a:endParaRPr>
                    </a:p>
                  </a:txBody>
                  <a:tcPr marL="9525" marR="9525" marT="9525" marB="0" anchor="b"/>
                </a:tc>
                <a:tc>
                  <a:txBody>
                    <a:bodyPr/>
                    <a:lstStyle/>
                    <a:p>
                      <a:pPr algn="ctr" fontAlgn="b">
                        <a:lnSpc>
                          <a:spcPct val="150000"/>
                        </a:lnSpc>
                      </a:pPr>
                      <a:endParaRPr lang="en-US" sz="2000" b="0" i="0" u="none" strike="noStrike" dirty="0">
                        <a:solidFill>
                          <a:srgbClr val="000000"/>
                        </a:solidFill>
                        <a:effectLst/>
                        <a:latin typeface="Georgia" pitchFamily="18" charset="0"/>
                      </a:endParaRPr>
                    </a:p>
                  </a:txBody>
                  <a:tcPr marL="9525" marR="9525" marT="9525" marB="0" anchor="b"/>
                </a:tc>
                <a:tc>
                  <a:txBody>
                    <a:bodyPr/>
                    <a:lstStyle/>
                    <a:p>
                      <a:pPr algn="ctr" fontAlgn="b">
                        <a:lnSpc>
                          <a:spcPct val="150000"/>
                        </a:lnSpc>
                      </a:pPr>
                      <a:endParaRPr lang="en-US" sz="2000" b="0" i="0" u="none" strike="noStrike" dirty="0">
                        <a:solidFill>
                          <a:srgbClr val="000000"/>
                        </a:solidFill>
                        <a:effectLst/>
                        <a:latin typeface="Georgia" pitchFamily="18" charset="0"/>
                      </a:endParaRPr>
                    </a:p>
                  </a:txBody>
                  <a:tcPr marL="9525" marR="9525" marT="9525" marB="0" anchor="b"/>
                </a:tc>
                <a:tc>
                  <a:txBody>
                    <a:bodyPr/>
                    <a:lstStyle/>
                    <a:p>
                      <a:pPr algn="ctr" fontAlgn="b">
                        <a:lnSpc>
                          <a:spcPct val="150000"/>
                        </a:lnSpc>
                      </a:pPr>
                      <a:endParaRPr lang="en-US" sz="2000" b="0" i="0" u="none" strike="noStrike" dirty="0">
                        <a:solidFill>
                          <a:srgbClr val="000000"/>
                        </a:solidFill>
                        <a:effectLst/>
                        <a:latin typeface="Georgia" pitchFamily="18" charset="0"/>
                      </a:endParaRPr>
                    </a:p>
                  </a:txBody>
                  <a:tcPr marL="9525" marR="9525" marT="9525" marB="0" anchor="b"/>
                </a:tc>
                <a:tc>
                  <a:txBody>
                    <a:bodyPr/>
                    <a:lstStyle/>
                    <a:p>
                      <a:pPr algn="ctr" fontAlgn="b">
                        <a:lnSpc>
                          <a:spcPct val="150000"/>
                        </a:lnSpc>
                      </a:pPr>
                      <a:endParaRPr lang="en-US" sz="2000" b="0" i="0" u="none" strike="noStrike" dirty="0">
                        <a:solidFill>
                          <a:srgbClr val="000000"/>
                        </a:solidFill>
                        <a:effectLst/>
                        <a:latin typeface="Georgia" pitchFamily="18" charset="0"/>
                      </a:endParaRPr>
                    </a:p>
                  </a:txBody>
                  <a:tcPr marL="9525" marR="9525" marT="9525" marB="0" anchor="b"/>
                </a:tc>
                <a:tc>
                  <a:txBody>
                    <a:bodyPr/>
                    <a:lstStyle/>
                    <a:p>
                      <a:pPr algn="ctr" fontAlgn="b">
                        <a:lnSpc>
                          <a:spcPct val="150000"/>
                        </a:lnSpc>
                      </a:pPr>
                      <a:endParaRPr lang="en-US" sz="2000" b="0" i="0" u="none" strike="noStrike" dirty="0">
                        <a:solidFill>
                          <a:srgbClr val="000000"/>
                        </a:solidFill>
                        <a:effectLst/>
                        <a:latin typeface="Georgia" pitchFamily="18" charset="0"/>
                      </a:endParaRPr>
                    </a:p>
                  </a:txBody>
                  <a:tcPr marL="9525" marR="9525" marT="9525" marB="0" anchor="b"/>
                </a:tc>
                <a:tc>
                  <a:txBody>
                    <a:bodyPr/>
                    <a:lstStyle/>
                    <a:p>
                      <a:pPr algn="ctr" fontAlgn="b">
                        <a:lnSpc>
                          <a:spcPct val="150000"/>
                        </a:lnSpc>
                      </a:pPr>
                      <a:endParaRPr lang="en-US" sz="2000" b="0" i="0" u="none" strike="noStrike" dirty="0">
                        <a:solidFill>
                          <a:srgbClr val="000000"/>
                        </a:solidFill>
                        <a:effectLst/>
                        <a:latin typeface="Georgia" pitchFamily="18" charset="0"/>
                      </a:endParaRPr>
                    </a:p>
                  </a:txBody>
                  <a:tcPr marL="9525" marR="9525" marT="9525" marB="0" anchor="b"/>
                </a:tc>
                <a:tc>
                  <a:txBody>
                    <a:bodyPr/>
                    <a:lstStyle/>
                    <a:p>
                      <a:pPr algn="ctr" fontAlgn="b">
                        <a:lnSpc>
                          <a:spcPct val="150000"/>
                        </a:lnSpc>
                      </a:pPr>
                      <a:r>
                        <a:rPr lang="en-US" sz="2000" u="none" strike="noStrike" dirty="0">
                          <a:effectLst/>
                          <a:latin typeface="Georgia" pitchFamily="18" charset="0"/>
                        </a:rPr>
                        <a:t> </a:t>
                      </a:r>
                      <a:endParaRPr lang="en-US" sz="2000" b="0" i="0" u="none" strike="noStrike" dirty="0">
                        <a:solidFill>
                          <a:srgbClr val="000000"/>
                        </a:solidFill>
                        <a:effectLst/>
                        <a:latin typeface="Georgia" pitchFamily="18" charset="0"/>
                      </a:endParaRPr>
                    </a:p>
                  </a:txBody>
                  <a:tcPr marL="9525" marR="9525" marT="9525" marB="0" anchor="b">
                    <a:lnR w="38100" cap="flat" cmpd="sng" algn="ctr">
                      <a:solidFill>
                        <a:schemeClr val="tx1"/>
                      </a:solidFill>
                      <a:prstDash val="solid"/>
                      <a:round/>
                      <a:headEnd type="none" w="med" len="med"/>
                      <a:tailEnd type="none" w="med" len="med"/>
                    </a:lnR>
                  </a:tcPr>
                </a:tc>
                <a:tc>
                  <a:txBody>
                    <a:bodyPr/>
                    <a:lstStyle/>
                    <a:p>
                      <a:pPr algn="ctr" fontAlgn="b">
                        <a:lnSpc>
                          <a:spcPct val="150000"/>
                        </a:lnSpc>
                      </a:pPr>
                      <a:r>
                        <a:rPr lang="en-US" sz="2000" u="none" strike="noStrike" dirty="0">
                          <a:effectLst/>
                          <a:latin typeface="Georgia" pitchFamily="18" charset="0"/>
                        </a:rPr>
                        <a:t>5</a:t>
                      </a:r>
                      <a:endParaRPr lang="en-US" sz="2000" b="0" i="0" u="none" strike="noStrike" dirty="0">
                        <a:solidFill>
                          <a:srgbClr val="000000"/>
                        </a:solidFill>
                        <a:effectLst/>
                        <a:latin typeface="Georgia" pitchFamily="18" charset="0"/>
                      </a:endParaRPr>
                    </a:p>
                  </a:txBody>
                  <a:tcPr marL="9525" marR="9525" marT="9525" marB="0" anchor="b">
                    <a:lnL w="381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1"/>
                  </a:ext>
                </a:extLst>
              </a:tr>
              <a:tr h="260370">
                <a:tc>
                  <a:txBody>
                    <a:bodyPr/>
                    <a:lstStyle/>
                    <a:p>
                      <a:pPr algn="ctr" fontAlgn="b">
                        <a:lnSpc>
                          <a:spcPct val="150000"/>
                        </a:lnSpc>
                      </a:pPr>
                      <a:r>
                        <a:rPr lang="en-US" sz="2000" u="none" strike="noStrike" dirty="0">
                          <a:effectLst/>
                          <a:latin typeface="Georgia" pitchFamily="18" charset="0"/>
                        </a:rPr>
                        <a:t>2</a:t>
                      </a:r>
                      <a:endParaRPr lang="en-US" sz="2000" b="0" i="0" u="none" strike="noStrike" dirty="0">
                        <a:solidFill>
                          <a:srgbClr val="000000"/>
                        </a:solidFill>
                        <a:effectLst/>
                        <a:latin typeface="Georgia" pitchFamily="18" charset="0"/>
                      </a:endParaRPr>
                    </a:p>
                  </a:txBody>
                  <a:tcPr marL="9525" marR="9525" marT="9525" marB="0" anchor="b">
                    <a:lnR w="38100" cap="flat" cmpd="sng" algn="ctr">
                      <a:solidFill>
                        <a:schemeClr val="tx1"/>
                      </a:solidFill>
                      <a:prstDash val="solid"/>
                      <a:round/>
                      <a:headEnd type="none" w="med" len="med"/>
                      <a:tailEnd type="none" w="med" len="med"/>
                    </a:lnR>
                  </a:tcPr>
                </a:tc>
                <a:tc>
                  <a:txBody>
                    <a:bodyPr/>
                    <a:lstStyle/>
                    <a:p>
                      <a:pPr algn="ctr" fontAlgn="b">
                        <a:lnSpc>
                          <a:spcPct val="150000"/>
                        </a:lnSpc>
                      </a:pPr>
                      <a:r>
                        <a:rPr lang="en-US" sz="2000" u="none" strike="noStrike" dirty="0">
                          <a:effectLst/>
                          <a:latin typeface="Georgia" pitchFamily="18" charset="0"/>
                        </a:rPr>
                        <a:t>5</a:t>
                      </a:r>
                      <a:endParaRPr lang="en-US" sz="2000" b="0" i="0" u="none" strike="noStrike" dirty="0">
                        <a:solidFill>
                          <a:srgbClr val="000000"/>
                        </a:solidFill>
                        <a:effectLst/>
                        <a:latin typeface="Georgia" pitchFamily="18" charset="0"/>
                      </a:endParaRPr>
                    </a:p>
                  </a:txBody>
                  <a:tcPr marL="9525" marR="9525" marT="9525" marB="0" anchor="b">
                    <a:lnL w="38100" cap="flat" cmpd="sng" algn="ctr">
                      <a:solidFill>
                        <a:schemeClr val="tx1"/>
                      </a:solidFill>
                      <a:prstDash val="solid"/>
                      <a:round/>
                      <a:headEnd type="none" w="med" len="med"/>
                      <a:tailEnd type="none" w="med" len="med"/>
                    </a:lnL>
                  </a:tcPr>
                </a:tc>
                <a:tc>
                  <a:txBody>
                    <a:bodyPr/>
                    <a:lstStyle/>
                    <a:p>
                      <a:pPr algn="ctr" fontAlgn="b">
                        <a:lnSpc>
                          <a:spcPct val="150000"/>
                        </a:lnSpc>
                      </a:pPr>
                      <a:r>
                        <a:rPr lang="en-US" sz="2000" u="none" strike="noStrike" dirty="0">
                          <a:effectLst/>
                          <a:latin typeface="Georgia" pitchFamily="18" charset="0"/>
                        </a:rPr>
                        <a:t>8</a:t>
                      </a:r>
                      <a:endParaRPr lang="en-US" sz="2000" b="0" i="0" u="none" strike="noStrike" dirty="0">
                        <a:solidFill>
                          <a:srgbClr val="000000"/>
                        </a:solidFill>
                        <a:effectLst/>
                        <a:latin typeface="Georgia" pitchFamily="18" charset="0"/>
                      </a:endParaRPr>
                    </a:p>
                  </a:txBody>
                  <a:tcPr marL="9525" marR="9525" marT="9525" marB="0" anchor="b"/>
                </a:tc>
                <a:tc>
                  <a:txBody>
                    <a:bodyPr/>
                    <a:lstStyle/>
                    <a:p>
                      <a:pPr algn="ctr" fontAlgn="b">
                        <a:lnSpc>
                          <a:spcPct val="150000"/>
                        </a:lnSpc>
                      </a:pPr>
                      <a:endParaRPr lang="en-US" sz="2000" b="0" i="0" u="none" strike="noStrike" dirty="0">
                        <a:solidFill>
                          <a:srgbClr val="000000"/>
                        </a:solidFill>
                        <a:effectLst/>
                        <a:latin typeface="Georgia" pitchFamily="18" charset="0"/>
                      </a:endParaRPr>
                    </a:p>
                  </a:txBody>
                  <a:tcPr marL="9525" marR="9525" marT="9525" marB="0" anchor="b"/>
                </a:tc>
                <a:tc>
                  <a:txBody>
                    <a:bodyPr/>
                    <a:lstStyle/>
                    <a:p>
                      <a:pPr algn="ctr" fontAlgn="b">
                        <a:lnSpc>
                          <a:spcPct val="150000"/>
                        </a:lnSpc>
                      </a:pPr>
                      <a:endParaRPr lang="en-US" sz="2000" b="0" i="0" u="none" strike="noStrike" dirty="0">
                        <a:solidFill>
                          <a:srgbClr val="000000"/>
                        </a:solidFill>
                        <a:effectLst/>
                        <a:latin typeface="Georgia" pitchFamily="18" charset="0"/>
                      </a:endParaRPr>
                    </a:p>
                  </a:txBody>
                  <a:tcPr marL="9525" marR="9525" marT="9525" marB="0" anchor="b"/>
                </a:tc>
                <a:tc>
                  <a:txBody>
                    <a:bodyPr/>
                    <a:lstStyle/>
                    <a:p>
                      <a:pPr algn="ctr" fontAlgn="b">
                        <a:lnSpc>
                          <a:spcPct val="150000"/>
                        </a:lnSpc>
                      </a:pPr>
                      <a:endParaRPr lang="en-US" sz="2000" b="0" i="0" u="none" strike="noStrike" dirty="0">
                        <a:solidFill>
                          <a:srgbClr val="000000"/>
                        </a:solidFill>
                        <a:effectLst/>
                        <a:latin typeface="Georgia" pitchFamily="18" charset="0"/>
                      </a:endParaRPr>
                    </a:p>
                  </a:txBody>
                  <a:tcPr marL="9525" marR="9525" marT="9525" marB="0" anchor="b"/>
                </a:tc>
                <a:tc>
                  <a:txBody>
                    <a:bodyPr/>
                    <a:lstStyle/>
                    <a:p>
                      <a:pPr algn="ctr" fontAlgn="b">
                        <a:lnSpc>
                          <a:spcPct val="150000"/>
                        </a:lnSpc>
                      </a:pPr>
                      <a:endParaRPr lang="en-US" sz="2000" b="0" i="0" u="none" strike="noStrike" dirty="0">
                        <a:solidFill>
                          <a:srgbClr val="000000"/>
                        </a:solidFill>
                        <a:effectLst/>
                        <a:latin typeface="Georgia" pitchFamily="18" charset="0"/>
                      </a:endParaRPr>
                    </a:p>
                  </a:txBody>
                  <a:tcPr marL="9525" marR="9525" marT="9525" marB="0" anchor="b"/>
                </a:tc>
                <a:tc>
                  <a:txBody>
                    <a:bodyPr/>
                    <a:lstStyle/>
                    <a:p>
                      <a:pPr algn="ctr" fontAlgn="b">
                        <a:lnSpc>
                          <a:spcPct val="150000"/>
                        </a:lnSpc>
                      </a:pPr>
                      <a:endParaRPr lang="en-US" sz="2000" b="0" i="0" u="none" strike="noStrike" dirty="0">
                        <a:solidFill>
                          <a:srgbClr val="000000"/>
                        </a:solidFill>
                        <a:effectLst/>
                        <a:latin typeface="Georgia" pitchFamily="18" charset="0"/>
                      </a:endParaRPr>
                    </a:p>
                  </a:txBody>
                  <a:tcPr marL="9525" marR="9525" marT="9525" marB="0" anchor="b"/>
                </a:tc>
                <a:tc>
                  <a:txBody>
                    <a:bodyPr/>
                    <a:lstStyle/>
                    <a:p>
                      <a:pPr algn="ctr" fontAlgn="b">
                        <a:lnSpc>
                          <a:spcPct val="150000"/>
                        </a:lnSpc>
                      </a:pPr>
                      <a:endParaRPr lang="en-US" sz="2000" b="0" i="0" u="none" strike="noStrike" dirty="0">
                        <a:solidFill>
                          <a:srgbClr val="000000"/>
                        </a:solidFill>
                        <a:effectLst/>
                        <a:latin typeface="Georgia" pitchFamily="18" charset="0"/>
                      </a:endParaRPr>
                    </a:p>
                  </a:txBody>
                  <a:tcPr marL="9525" marR="9525" marT="9525" marB="0" anchor="b"/>
                </a:tc>
                <a:tc>
                  <a:txBody>
                    <a:bodyPr/>
                    <a:lstStyle/>
                    <a:p>
                      <a:pPr algn="ctr" fontAlgn="b">
                        <a:lnSpc>
                          <a:spcPct val="150000"/>
                        </a:lnSpc>
                      </a:pPr>
                      <a:endParaRPr lang="en-US" sz="2000" b="0" i="0" u="none" strike="noStrike" dirty="0">
                        <a:solidFill>
                          <a:srgbClr val="000000"/>
                        </a:solidFill>
                        <a:effectLst/>
                        <a:latin typeface="Georgia" pitchFamily="18" charset="0"/>
                      </a:endParaRPr>
                    </a:p>
                  </a:txBody>
                  <a:tcPr marL="9525" marR="9525" marT="9525" marB="0" anchor="b"/>
                </a:tc>
                <a:tc>
                  <a:txBody>
                    <a:bodyPr/>
                    <a:lstStyle/>
                    <a:p>
                      <a:pPr algn="ctr" fontAlgn="b">
                        <a:lnSpc>
                          <a:spcPct val="150000"/>
                        </a:lnSpc>
                      </a:pPr>
                      <a:endParaRPr lang="en-US" sz="2000" b="0" i="0" u="none" strike="noStrike" dirty="0">
                        <a:solidFill>
                          <a:srgbClr val="000000"/>
                        </a:solidFill>
                        <a:effectLst/>
                        <a:latin typeface="Georgia" pitchFamily="18" charset="0"/>
                      </a:endParaRPr>
                    </a:p>
                  </a:txBody>
                  <a:tcPr marL="9525" marR="9525" marT="9525" marB="0" anchor="b"/>
                </a:tc>
                <a:tc>
                  <a:txBody>
                    <a:bodyPr/>
                    <a:lstStyle/>
                    <a:p>
                      <a:pPr algn="ctr" fontAlgn="b">
                        <a:lnSpc>
                          <a:spcPct val="150000"/>
                        </a:lnSpc>
                      </a:pPr>
                      <a:endParaRPr lang="en-US" sz="2000" b="0" i="0" u="none" strike="noStrike" dirty="0">
                        <a:solidFill>
                          <a:srgbClr val="000000"/>
                        </a:solidFill>
                        <a:effectLst/>
                        <a:latin typeface="Georgia" pitchFamily="18" charset="0"/>
                      </a:endParaRPr>
                    </a:p>
                  </a:txBody>
                  <a:tcPr marL="9525" marR="9525" marT="9525" marB="0" anchor="b"/>
                </a:tc>
                <a:tc>
                  <a:txBody>
                    <a:bodyPr/>
                    <a:lstStyle/>
                    <a:p>
                      <a:pPr algn="ctr" fontAlgn="b">
                        <a:lnSpc>
                          <a:spcPct val="150000"/>
                        </a:lnSpc>
                      </a:pPr>
                      <a:endParaRPr lang="en-US" sz="2000" b="0" i="0" u="none" strike="noStrike" dirty="0">
                        <a:solidFill>
                          <a:srgbClr val="000000"/>
                        </a:solidFill>
                        <a:effectLst/>
                        <a:latin typeface="Georgia" pitchFamily="18" charset="0"/>
                      </a:endParaRPr>
                    </a:p>
                  </a:txBody>
                  <a:tcPr marL="9525" marR="9525" marT="9525" marB="0" anchor="b"/>
                </a:tc>
                <a:tc>
                  <a:txBody>
                    <a:bodyPr/>
                    <a:lstStyle/>
                    <a:p>
                      <a:pPr algn="ctr" fontAlgn="b">
                        <a:lnSpc>
                          <a:spcPct val="150000"/>
                        </a:lnSpc>
                      </a:pPr>
                      <a:r>
                        <a:rPr lang="en-US" sz="2000" u="none" strike="noStrike" dirty="0">
                          <a:effectLst/>
                          <a:latin typeface="Georgia" pitchFamily="18" charset="0"/>
                        </a:rPr>
                        <a:t> </a:t>
                      </a:r>
                      <a:endParaRPr lang="en-US" sz="2000" b="0" i="0" u="none" strike="noStrike" dirty="0">
                        <a:solidFill>
                          <a:srgbClr val="000000"/>
                        </a:solidFill>
                        <a:effectLst/>
                        <a:latin typeface="Georgia" pitchFamily="18" charset="0"/>
                      </a:endParaRPr>
                    </a:p>
                  </a:txBody>
                  <a:tcPr marL="9525" marR="9525" marT="9525" marB="0" anchor="b">
                    <a:lnR w="38100" cap="flat" cmpd="sng" algn="ctr">
                      <a:solidFill>
                        <a:schemeClr val="tx1"/>
                      </a:solidFill>
                      <a:prstDash val="solid"/>
                      <a:round/>
                      <a:headEnd type="none" w="med" len="med"/>
                      <a:tailEnd type="none" w="med" len="med"/>
                    </a:lnR>
                  </a:tcPr>
                </a:tc>
                <a:tc>
                  <a:txBody>
                    <a:bodyPr/>
                    <a:lstStyle/>
                    <a:p>
                      <a:pPr algn="ctr" fontAlgn="b">
                        <a:lnSpc>
                          <a:spcPct val="150000"/>
                        </a:lnSpc>
                      </a:pPr>
                      <a:r>
                        <a:rPr lang="en-US" sz="2000" u="none" strike="noStrike" dirty="0">
                          <a:effectLst/>
                          <a:latin typeface="Georgia" pitchFamily="18" charset="0"/>
                        </a:rPr>
                        <a:t>7</a:t>
                      </a:r>
                      <a:endParaRPr lang="en-US" sz="2000" b="0" i="0" u="none" strike="noStrike" dirty="0">
                        <a:solidFill>
                          <a:srgbClr val="000000"/>
                        </a:solidFill>
                        <a:effectLst/>
                        <a:latin typeface="Georgia" pitchFamily="18" charset="0"/>
                      </a:endParaRPr>
                    </a:p>
                  </a:txBody>
                  <a:tcPr marL="9525" marR="9525" marT="9525" marB="0" anchor="b">
                    <a:lnL w="381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2"/>
                  </a:ext>
                </a:extLst>
              </a:tr>
              <a:tr h="260370">
                <a:tc>
                  <a:txBody>
                    <a:bodyPr/>
                    <a:lstStyle/>
                    <a:p>
                      <a:pPr algn="ctr" fontAlgn="b">
                        <a:lnSpc>
                          <a:spcPct val="150000"/>
                        </a:lnSpc>
                      </a:pPr>
                      <a:r>
                        <a:rPr lang="en-US" sz="2000" u="none" strike="noStrike" dirty="0">
                          <a:effectLst/>
                          <a:latin typeface="Georgia" pitchFamily="18" charset="0"/>
                        </a:rPr>
                        <a:t>3</a:t>
                      </a:r>
                      <a:endParaRPr lang="en-US" sz="2000" b="0" i="0" u="none" strike="noStrike" dirty="0">
                        <a:solidFill>
                          <a:srgbClr val="000000"/>
                        </a:solidFill>
                        <a:effectLst/>
                        <a:latin typeface="Georgia" pitchFamily="18" charset="0"/>
                      </a:endParaRPr>
                    </a:p>
                  </a:txBody>
                  <a:tcPr marL="9525" marR="9525" marT="9525" marB="0" anchor="b">
                    <a:lnR w="38100" cap="flat" cmpd="sng" algn="ctr">
                      <a:solidFill>
                        <a:schemeClr val="tx1"/>
                      </a:solidFill>
                      <a:prstDash val="solid"/>
                      <a:round/>
                      <a:headEnd type="none" w="med" len="med"/>
                      <a:tailEnd type="none" w="med" len="med"/>
                    </a:lnR>
                  </a:tcPr>
                </a:tc>
                <a:tc>
                  <a:txBody>
                    <a:bodyPr/>
                    <a:lstStyle/>
                    <a:p>
                      <a:pPr algn="ctr" fontAlgn="b">
                        <a:lnSpc>
                          <a:spcPct val="150000"/>
                        </a:lnSpc>
                      </a:pPr>
                      <a:r>
                        <a:rPr lang="en-US" sz="2000" u="none" strike="noStrike" dirty="0">
                          <a:effectLst/>
                          <a:latin typeface="Georgia" pitchFamily="18" charset="0"/>
                        </a:rPr>
                        <a:t>3</a:t>
                      </a:r>
                      <a:endParaRPr lang="en-US" sz="2000" b="0" i="0" u="none" strike="noStrike" dirty="0">
                        <a:solidFill>
                          <a:srgbClr val="000000"/>
                        </a:solidFill>
                        <a:effectLst/>
                        <a:latin typeface="Georgia" pitchFamily="18" charset="0"/>
                      </a:endParaRPr>
                    </a:p>
                  </a:txBody>
                  <a:tcPr marL="9525" marR="9525" marT="9525" marB="0" anchor="b">
                    <a:lnL w="38100" cap="flat" cmpd="sng" algn="ctr">
                      <a:solidFill>
                        <a:schemeClr val="tx1"/>
                      </a:solidFill>
                      <a:prstDash val="solid"/>
                      <a:round/>
                      <a:headEnd type="none" w="med" len="med"/>
                      <a:tailEnd type="none" w="med" len="med"/>
                    </a:lnL>
                  </a:tcPr>
                </a:tc>
                <a:tc>
                  <a:txBody>
                    <a:bodyPr/>
                    <a:lstStyle/>
                    <a:p>
                      <a:pPr algn="ctr" fontAlgn="b">
                        <a:lnSpc>
                          <a:spcPct val="150000"/>
                        </a:lnSpc>
                      </a:pPr>
                      <a:r>
                        <a:rPr lang="en-US" sz="2000" u="none" strike="noStrike" dirty="0">
                          <a:effectLst/>
                          <a:latin typeface="Georgia" pitchFamily="18" charset="0"/>
                        </a:rPr>
                        <a:t>9</a:t>
                      </a:r>
                      <a:endParaRPr lang="en-US" sz="2000" b="0" i="0" u="none" strike="noStrike" dirty="0">
                        <a:solidFill>
                          <a:srgbClr val="000000"/>
                        </a:solidFill>
                        <a:effectLst/>
                        <a:latin typeface="Georgia" pitchFamily="18" charset="0"/>
                      </a:endParaRPr>
                    </a:p>
                  </a:txBody>
                  <a:tcPr marL="9525" marR="9525" marT="9525" marB="0" anchor="b"/>
                </a:tc>
                <a:tc>
                  <a:txBody>
                    <a:bodyPr/>
                    <a:lstStyle/>
                    <a:p>
                      <a:pPr algn="ctr" fontAlgn="b">
                        <a:lnSpc>
                          <a:spcPct val="150000"/>
                        </a:lnSpc>
                      </a:pPr>
                      <a:endParaRPr lang="en-US" sz="2000" b="0" i="0" u="none" strike="noStrike" dirty="0">
                        <a:solidFill>
                          <a:srgbClr val="000000"/>
                        </a:solidFill>
                        <a:effectLst/>
                        <a:latin typeface="Georgia" pitchFamily="18" charset="0"/>
                      </a:endParaRPr>
                    </a:p>
                  </a:txBody>
                  <a:tcPr marL="9525" marR="9525" marT="9525" marB="0" anchor="b"/>
                </a:tc>
                <a:tc>
                  <a:txBody>
                    <a:bodyPr/>
                    <a:lstStyle/>
                    <a:p>
                      <a:pPr algn="ctr" fontAlgn="b">
                        <a:lnSpc>
                          <a:spcPct val="150000"/>
                        </a:lnSpc>
                      </a:pPr>
                      <a:endParaRPr lang="en-US" sz="2000" b="0" i="0" u="none" strike="noStrike" dirty="0">
                        <a:solidFill>
                          <a:srgbClr val="000000"/>
                        </a:solidFill>
                        <a:effectLst/>
                        <a:latin typeface="Georgia" pitchFamily="18" charset="0"/>
                      </a:endParaRPr>
                    </a:p>
                  </a:txBody>
                  <a:tcPr marL="9525" marR="9525" marT="9525" marB="0" anchor="b"/>
                </a:tc>
                <a:tc>
                  <a:txBody>
                    <a:bodyPr/>
                    <a:lstStyle/>
                    <a:p>
                      <a:pPr algn="ctr" fontAlgn="b">
                        <a:lnSpc>
                          <a:spcPct val="150000"/>
                        </a:lnSpc>
                      </a:pPr>
                      <a:endParaRPr lang="en-US" sz="2000" b="0" i="0" u="none" strike="noStrike" dirty="0">
                        <a:solidFill>
                          <a:srgbClr val="000000"/>
                        </a:solidFill>
                        <a:effectLst/>
                        <a:latin typeface="Georgia" pitchFamily="18" charset="0"/>
                      </a:endParaRPr>
                    </a:p>
                  </a:txBody>
                  <a:tcPr marL="9525" marR="9525" marT="9525" marB="0" anchor="b"/>
                </a:tc>
                <a:tc>
                  <a:txBody>
                    <a:bodyPr/>
                    <a:lstStyle/>
                    <a:p>
                      <a:pPr algn="ctr" fontAlgn="b">
                        <a:lnSpc>
                          <a:spcPct val="150000"/>
                        </a:lnSpc>
                      </a:pPr>
                      <a:endParaRPr lang="en-US" sz="2000" b="0" i="0" u="none" strike="noStrike" dirty="0">
                        <a:solidFill>
                          <a:srgbClr val="000000"/>
                        </a:solidFill>
                        <a:effectLst/>
                        <a:latin typeface="Georgia" pitchFamily="18" charset="0"/>
                      </a:endParaRPr>
                    </a:p>
                  </a:txBody>
                  <a:tcPr marL="9525" marR="9525" marT="9525" marB="0" anchor="b"/>
                </a:tc>
                <a:tc>
                  <a:txBody>
                    <a:bodyPr/>
                    <a:lstStyle/>
                    <a:p>
                      <a:pPr algn="ctr" fontAlgn="b">
                        <a:lnSpc>
                          <a:spcPct val="150000"/>
                        </a:lnSpc>
                      </a:pPr>
                      <a:endParaRPr lang="en-US" sz="2000" b="0" i="0" u="none" strike="noStrike" dirty="0">
                        <a:solidFill>
                          <a:srgbClr val="000000"/>
                        </a:solidFill>
                        <a:effectLst/>
                        <a:latin typeface="Georgia" pitchFamily="18" charset="0"/>
                      </a:endParaRPr>
                    </a:p>
                  </a:txBody>
                  <a:tcPr marL="9525" marR="9525" marT="9525" marB="0" anchor="b"/>
                </a:tc>
                <a:tc>
                  <a:txBody>
                    <a:bodyPr/>
                    <a:lstStyle/>
                    <a:p>
                      <a:pPr algn="ctr" fontAlgn="b">
                        <a:lnSpc>
                          <a:spcPct val="150000"/>
                        </a:lnSpc>
                      </a:pPr>
                      <a:endParaRPr lang="en-US" sz="2000" b="0" i="0" u="none" strike="noStrike" dirty="0">
                        <a:solidFill>
                          <a:srgbClr val="000000"/>
                        </a:solidFill>
                        <a:effectLst/>
                        <a:latin typeface="Georgia" pitchFamily="18" charset="0"/>
                      </a:endParaRPr>
                    </a:p>
                  </a:txBody>
                  <a:tcPr marL="9525" marR="9525" marT="9525" marB="0" anchor="b"/>
                </a:tc>
                <a:tc>
                  <a:txBody>
                    <a:bodyPr/>
                    <a:lstStyle/>
                    <a:p>
                      <a:pPr algn="ctr" fontAlgn="b">
                        <a:lnSpc>
                          <a:spcPct val="150000"/>
                        </a:lnSpc>
                      </a:pPr>
                      <a:endParaRPr lang="en-US" sz="2000" b="0" i="0" u="none" strike="noStrike" dirty="0">
                        <a:solidFill>
                          <a:srgbClr val="000000"/>
                        </a:solidFill>
                        <a:effectLst/>
                        <a:latin typeface="Georgia" pitchFamily="18" charset="0"/>
                      </a:endParaRPr>
                    </a:p>
                  </a:txBody>
                  <a:tcPr marL="9525" marR="9525" marT="9525" marB="0" anchor="b"/>
                </a:tc>
                <a:tc>
                  <a:txBody>
                    <a:bodyPr/>
                    <a:lstStyle/>
                    <a:p>
                      <a:pPr algn="ctr" fontAlgn="b">
                        <a:lnSpc>
                          <a:spcPct val="150000"/>
                        </a:lnSpc>
                      </a:pPr>
                      <a:endParaRPr lang="en-US" sz="2000" b="0" i="0" u="none" strike="noStrike" dirty="0">
                        <a:solidFill>
                          <a:srgbClr val="000000"/>
                        </a:solidFill>
                        <a:effectLst/>
                        <a:latin typeface="Georgia" pitchFamily="18" charset="0"/>
                      </a:endParaRPr>
                    </a:p>
                  </a:txBody>
                  <a:tcPr marL="9525" marR="9525" marT="9525" marB="0" anchor="b"/>
                </a:tc>
                <a:tc>
                  <a:txBody>
                    <a:bodyPr/>
                    <a:lstStyle/>
                    <a:p>
                      <a:pPr algn="ctr" fontAlgn="b">
                        <a:lnSpc>
                          <a:spcPct val="150000"/>
                        </a:lnSpc>
                      </a:pPr>
                      <a:endParaRPr lang="en-US" sz="2000" b="0" i="0" u="none" strike="noStrike" dirty="0">
                        <a:solidFill>
                          <a:srgbClr val="000000"/>
                        </a:solidFill>
                        <a:effectLst/>
                        <a:latin typeface="Georgia" pitchFamily="18" charset="0"/>
                      </a:endParaRPr>
                    </a:p>
                  </a:txBody>
                  <a:tcPr marL="9525" marR="9525" marT="9525" marB="0" anchor="b"/>
                </a:tc>
                <a:tc>
                  <a:txBody>
                    <a:bodyPr/>
                    <a:lstStyle/>
                    <a:p>
                      <a:pPr algn="ctr" fontAlgn="b">
                        <a:lnSpc>
                          <a:spcPct val="150000"/>
                        </a:lnSpc>
                      </a:pPr>
                      <a:endParaRPr lang="en-US" sz="2000" b="0" i="0" u="none" strike="noStrike" dirty="0">
                        <a:solidFill>
                          <a:srgbClr val="000000"/>
                        </a:solidFill>
                        <a:effectLst/>
                        <a:latin typeface="Georgia" pitchFamily="18" charset="0"/>
                      </a:endParaRPr>
                    </a:p>
                  </a:txBody>
                  <a:tcPr marL="9525" marR="9525" marT="9525" marB="0" anchor="b"/>
                </a:tc>
                <a:tc>
                  <a:txBody>
                    <a:bodyPr/>
                    <a:lstStyle/>
                    <a:p>
                      <a:pPr algn="ctr" fontAlgn="b">
                        <a:lnSpc>
                          <a:spcPct val="150000"/>
                        </a:lnSpc>
                      </a:pPr>
                      <a:r>
                        <a:rPr lang="en-US" sz="2000" u="none" strike="noStrike" dirty="0">
                          <a:effectLst/>
                          <a:latin typeface="Georgia" pitchFamily="18" charset="0"/>
                        </a:rPr>
                        <a:t> </a:t>
                      </a:r>
                      <a:endParaRPr lang="en-US" sz="2000" b="0" i="0" u="none" strike="noStrike" dirty="0">
                        <a:solidFill>
                          <a:srgbClr val="000000"/>
                        </a:solidFill>
                        <a:effectLst/>
                        <a:latin typeface="Georgia" pitchFamily="18" charset="0"/>
                      </a:endParaRPr>
                    </a:p>
                  </a:txBody>
                  <a:tcPr marL="9525" marR="9525" marT="9525" marB="0" anchor="b">
                    <a:lnR w="38100" cap="flat" cmpd="sng" algn="ctr">
                      <a:solidFill>
                        <a:schemeClr val="tx1"/>
                      </a:solidFill>
                      <a:prstDash val="solid"/>
                      <a:round/>
                      <a:headEnd type="none" w="med" len="med"/>
                      <a:tailEnd type="none" w="med" len="med"/>
                    </a:lnR>
                  </a:tcPr>
                </a:tc>
                <a:tc>
                  <a:txBody>
                    <a:bodyPr/>
                    <a:lstStyle/>
                    <a:p>
                      <a:pPr algn="ctr" fontAlgn="b">
                        <a:lnSpc>
                          <a:spcPct val="150000"/>
                        </a:lnSpc>
                      </a:pPr>
                      <a:r>
                        <a:rPr lang="en-US" sz="2000" u="none" strike="noStrike" dirty="0">
                          <a:effectLst/>
                          <a:latin typeface="Georgia" pitchFamily="18" charset="0"/>
                        </a:rPr>
                        <a:t>9</a:t>
                      </a:r>
                      <a:endParaRPr lang="en-US" sz="2000" b="0" i="0" u="none" strike="noStrike" dirty="0">
                        <a:solidFill>
                          <a:srgbClr val="000000"/>
                        </a:solidFill>
                        <a:effectLst/>
                        <a:latin typeface="Georgia" pitchFamily="18" charset="0"/>
                      </a:endParaRPr>
                    </a:p>
                  </a:txBody>
                  <a:tcPr marL="9525" marR="9525" marT="9525" marB="0" anchor="b">
                    <a:lnL w="381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3"/>
                  </a:ext>
                </a:extLst>
              </a:tr>
              <a:tr h="260370">
                <a:tc>
                  <a:txBody>
                    <a:bodyPr/>
                    <a:lstStyle/>
                    <a:p>
                      <a:pPr algn="ctr" fontAlgn="b">
                        <a:lnSpc>
                          <a:spcPct val="150000"/>
                        </a:lnSpc>
                      </a:pPr>
                      <a:r>
                        <a:rPr lang="en-US" sz="2000" u="none" strike="noStrike" dirty="0">
                          <a:effectLst/>
                          <a:latin typeface="Georgia" pitchFamily="18" charset="0"/>
                        </a:rPr>
                        <a:t>4</a:t>
                      </a:r>
                      <a:endParaRPr lang="en-US" sz="2000" b="0" i="0" u="none" strike="noStrike" dirty="0">
                        <a:solidFill>
                          <a:srgbClr val="000000"/>
                        </a:solidFill>
                        <a:effectLst/>
                        <a:latin typeface="Georgia" pitchFamily="18" charset="0"/>
                      </a:endParaRPr>
                    </a:p>
                  </a:txBody>
                  <a:tcPr marL="9525" marR="9525" marT="9525" marB="0" anchor="b">
                    <a:lnR w="38100" cap="flat" cmpd="sng" algn="ctr">
                      <a:solidFill>
                        <a:schemeClr val="tx1"/>
                      </a:solidFill>
                      <a:prstDash val="solid"/>
                      <a:round/>
                      <a:headEnd type="none" w="med" len="med"/>
                      <a:tailEnd type="none" w="med" len="med"/>
                    </a:lnR>
                  </a:tcPr>
                </a:tc>
                <a:tc>
                  <a:txBody>
                    <a:bodyPr/>
                    <a:lstStyle/>
                    <a:p>
                      <a:pPr algn="ctr" fontAlgn="b">
                        <a:lnSpc>
                          <a:spcPct val="150000"/>
                        </a:lnSpc>
                      </a:pPr>
                      <a:r>
                        <a:rPr lang="en-US" sz="2000" u="none" strike="noStrike" dirty="0">
                          <a:effectLst/>
                          <a:latin typeface="Georgia" pitchFamily="18" charset="0"/>
                        </a:rPr>
                        <a:t>0</a:t>
                      </a:r>
                      <a:endParaRPr lang="en-US" sz="2000" b="0" i="0" u="none" strike="noStrike" dirty="0">
                        <a:solidFill>
                          <a:srgbClr val="000000"/>
                        </a:solidFill>
                        <a:effectLst/>
                        <a:latin typeface="Georgia" pitchFamily="18" charset="0"/>
                      </a:endParaRPr>
                    </a:p>
                  </a:txBody>
                  <a:tcPr marL="9525" marR="9525" marT="9525" marB="0" anchor="b">
                    <a:lnL w="38100" cap="flat" cmpd="sng" algn="ctr">
                      <a:solidFill>
                        <a:schemeClr val="tx1"/>
                      </a:solidFill>
                      <a:prstDash val="solid"/>
                      <a:round/>
                      <a:headEnd type="none" w="med" len="med"/>
                      <a:tailEnd type="none" w="med" len="med"/>
                    </a:lnL>
                  </a:tcPr>
                </a:tc>
                <a:tc>
                  <a:txBody>
                    <a:bodyPr/>
                    <a:lstStyle/>
                    <a:p>
                      <a:pPr algn="ctr" fontAlgn="b">
                        <a:lnSpc>
                          <a:spcPct val="150000"/>
                        </a:lnSpc>
                      </a:pPr>
                      <a:r>
                        <a:rPr lang="en-US" sz="2000" u="none" strike="noStrike" dirty="0">
                          <a:effectLst/>
                          <a:latin typeface="Georgia" pitchFamily="18" charset="0"/>
                        </a:rPr>
                        <a:t>0</a:t>
                      </a:r>
                      <a:endParaRPr lang="en-US" sz="2000" b="0" i="0" u="none" strike="noStrike" dirty="0">
                        <a:solidFill>
                          <a:srgbClr val="000000"/>
                        </a:solidFill>
                        <a:effectLst/>
                        <a:latin typeface="Georgia" pitchFamily="18" charset="0"/>
                      </a:endParaRPr>
                    </a:p>
                  </a:txBody>
                  <a:tcPr marL="9525" marR="9525" marT="9525" marB="0" anchor="b"/>
                </a:tc>
                <a:tc>
                  <a:txBody>
                    <a:bodyPr/>
                    <a:lstStyle/>
                    <a:p>
                      <a:pPr algn="ctr" fontAlgn="b">
                        <a:lnSpc>
                          <a:spcPct val="150000"/>
                        </a:lnSpc>
                      </a:pPr>
                      <a:r>
                        <a:rPr lang="en-US" sz="2000" u="none" strike="noStrike" dirty="0">
                          <a:effectLst/>
                          <a:latin typeface="Georgia" pitchFamily="18" charset="0"/>
                        </a:rPr>
                        <a:t>2</a:t>
                      </a:r>
                      <a:endParaRPr lang="en-US" sz="2000" b="0" i="0" u="none" strike="noStrike" dirty="0">
                        <a:solidFill>
                          <a:srgbClr val="000000"/>
                        </a:solidFill>
                        <a:effectLst/>
                        <a:latin typeface="Georgia" pitchFamily="18" charset="0"/>
                      </a:endParaRPr>
                    </a:p>
                  </a:txBody>
                  <a:tcPr marL="9525" marR="9525" marT="9525" marB="0" anchor="b"/>
                </a:tc>
                <a:tc>
                  <a:txBody>
                    <a:bodyPr/>
                    <a:lstStyle/>
                    <a:p>
                      <a:pPr algn="ctr" fontAlgn="b">
                        <a:lnSpc>
                          <a:spcPct val="150000"/>
                        </a:lnSpc>
                      </a:pPr>
                      <a:r>
                        <a:rPr lang="en-US" sz="2000" u="none" strike="noStrike" dirty="0">
                          <a:effectLst/>
                          <a:latin typeface="Georgia" pitchFamily="18" charset="0"/>
                        </a:rPr>
                        <a:t>2</a:t>
                      </a:r>
                      <a:endParaRPr lang="en-US" sz="2000" b="0" i="0" u="none" strike="noStrike" dirty="0">
                        <a:solidFill>
                          <a:srgbClr val="000000"/>
                        </a:solidFill>
                        <a:effectLst/>
                        <a:latin typeface="Georgia" pitchFamily="18" charset="0"/>
                      </a:endParaRPr>
                    </a:p>
                  </a:txBody>
                  <a:tcPr marL="9525" marR="9525" marT="9525" marB="0" anchor="b"/>
                </a:tc>
                <a:tc>
                  <a:txBody>
                    <a:bodyPr/>
                    <a:lstStyle/>
                    <a:p>
                      <a:pPr algn="ctr" fontAlgn="b">
                        <a:lnSpc>
                          <a:spcPct val="150000"/>
                        </a:lnSpc>
                      </a:pPr>
                      <a:r>
                        <a:rPr lang="en-US" sz="2000" u="none" strike="noStrike" dirty="0">
                          <a:effectLst/>
                          <a:latin typeface="Georgia" pitchFamily="18" charset="0"/>
                        </a:rPr>
                        <a:t>2</a:t>
                      </a:r>
                      <a:endParaRPr lang="en-US" sz="2000" b="0" i="0" u="none" strike="noStrike" dirty="0">
                        <a:solidFill>
                          <a:srgbClr val="000000"/>
                        </a:solidFill>
                        <a:effectLst/>
                        <a:latin typeface="Georgia" pitchFamily="18" charset="0"/>
                      </a:endParaRPr>
                    </a:p>
                  </a:txBody>
                  <a:tcPr marL="9525" marR="9525" marT="9525" marB="0" anchor="b"/>
                </a:tc>
                <a:tc>
                  <a:txBody>
                    <a:bodyPr/>
                    <a:lstStyle/>
                    <a:p>
                      <a:pPr algn="ctr" fontAlgn="b">
                        <a:lnSpc>
                          <a:spcPct val="150000"/>
                        </a:lnSpc>
                      </a:pPr>
                      <a:r>
                        <a:rPr lang="en-US" sz="2000" u="none" strike="noStrike" dirty="0">
                          <a:effectLst/>
                          <a:latin typeface="Georgia" pitchFamily="18" charset="0"/>
                        </a:rPr>
                        <a:t>4</a:t>
                      </a:r>
                      <a:endParaRPr lang="en-US" sz="2000" b="0" i="0" u="none" strike="noStrike" dirty="0">
                        <a:solidFill>
                          <a:srgbClr val="000000"/>
                        </a:solidFill>
                        <a:effectLst/>
                        <a:latin typeface="Georgia" pitchFamily="18" charset="0"/>
                      </a:endParaRPr>
                    </a:p>
                  </a:txBody>
                  <a:tcPr marL="9525" marR="9525" marT="9525" marB="0" anchor="b"/>
                </a:tc>
                <a:tc>
                  <a:txBody>
                    <a:bodyPr/>
                    <a:lstStyle/>
                    <a:p>
                      <a:pPr algn="ctr" fontAlgn="b">
                        <a:lnSpc>
                          <a:spcPct val="150000"/>
                        </a:lnSpc>
                      </a:pPr>
                      <a:r>
                        <a:rPr lang="en-US" sz="2000" u="none" strike="noStrike" dirty="0">
                          <a:effectLst/>
                          <a:latin typeface="Georgia" pitchFamily="18" charset="0"/>
                        </a:rPr>
                        <a:t>4</a:t>
                      </a:r>
                      <a:endParaRPr lang="en-US" sz="2000" b="0" i="0" u="none" strike="noStrike" dirty="0">
                        <a:solidFill>
                          <a:srgbClr val="000000"/>
                        </a:solidFill>
                        <a:effectLst/>
                        <a:latin typeface="Georgia" pitchFamily="18" charset="0"/>
                      </a:endParaRPr>
                    </a:p>
                  </a:txBody>
                  <a:tcPr marL="9525" marR="9525" marT="9525" marB="0" anchor="b"/>
                </a:tc>
                <a:tc>
                  <a:txBody>
                    <a:bodyPr/>
                    <a:lstStyle/>
                    <a:p>
                      <a:pPr algn="ctr" fontAlgn="b">
                        <a:lnSpc>
                          <a:spcPct val="150000"/>
                        </a:lnSpc>
                      </a:pPr>
                      <a:r>
                        <a:rPr lang="en-US" sz="2000" u="none" strike="noStrike" dirty="0">
                          <a:effectLst/>
                          <a:latin typeface="Georgia" pitchFamily="18" charset="0"/>
                        </a:rPr>
                        <a:t>6</a:t>
                      </a:r>
                      <a:endParaRPr lang="en-US" sz="2000" b="0" i="0" u="none" strike="noStrike" dirty="0">
                        <a:solidFill>
                          <a:srgbClr val="000000"/>
                        </a:solidFill>
                        <a:effectLst/>
                        <a:latin typeface="Georgia" pitchFamily="18" charset="0"/>
                      </a:endParaRPr>
                    </a:p>
                  </a:txBody>
                  <a:tcPr marL="9525" marR="9525" marT="9525" marB="0" anchor="b"/>
                </a:tc>
                <a:tc>
                  <a:txBody>
                    <a:bodyPr/>
                    <a:lstStyle/>
                    <a:p>
                      <a:pPr algn="ctr" fontAlgn="b">
                        <a:lnSpc>
                          <a:spcPct val="150000"/>
                        </a:lnSpc>
                      </a:pPr>
                      <a:r>
                        <a:rPr lang="en-US" sz="2000" u="none" strike="noStrike" dirty="0">
                          <a:effectLst/>
                          <a:latin typeface="Georgia" pitchFamily="18" charset="0"/>
                        </a:rPr>
                        <a:t>6</a:t>
                      </a:r>
                      <a:endParaRPr lang="en-US" sz="2000" b="0" i="0" u="none" strike="noStrike" dirty="0">
                        <a:solidFill>
                          <a:srgbClr val="000000"/>
                        </a:solidFill>
                        <a:effectLst/>
                        <a:latin typeface="Georgia" pitchFamily="18" charset="0"/>
                      </a:endParaRPr>
                    </a:p>
                  </a:txBody>
                  <a:tcPr marL="9525" marR="9525" marT="9525" marB="0" anchor="b"/>
                </a:tc>
                <a:tc>
                  <a:txBody>
                    <a:bodyPr/>
                    <a:lstStyle/>
                    <a:p>
                      <a:pPr algn="ctr" fontAlgn="b">
                        <a:lnSpc>
                          <a:spcPct val="150000"/>
                        </a:lnSpc>
                      </a:pPr>
                      <a:r>
                        <a:rPr lang="en-US" sz="2000" u="none" strike="noStrike" dirty="0">
                          <a:effectLst/>
                          <a:latin typeface="Georgia" pitchFamily="18" charset="0"/>
                        </a:rPr>
                        <a:t>6</a:t>
                      </a:r>
                      <a:endParaRPr lang="en-US" sz="2000" b="0" i="0" u="none" strike="noStrike" dirty="0">
                        <a:solidFill>
                          <a:srgbClr val="000000"/>
                        </a:solidFill>
                        <a:effectLst/>
                        <a:latin typeface="Georgia" pitchFamily="18" charset="0"/>
                      </a:endParaRPr>
                    </a:p>
                  </a:txBody>
                  <a:tcPr marL="9525" marR="9525" marT="9525" marB="0" anchor="b"/>
                </a:tc>
                <a:tc>
                  <a:txBody>
                    <a:bodyPr/>
                    <a:lstStyle/>
                    <a:p>
                      <a:pPr algn="ctr" fontAlgn="b">
                        <a:lnSpc>
                          <a:spcPct val="150000"/>
                        </a:lnSpc>
                      </a:pPr>
                      <a:r>
                        <a:rPr lang="en-US" sz="2000" u="none" strike="noStrike" dirty="0">
                          <a:effectLst/>
                          <a:latin typeface="Georgia" pitchFamily="18" charset="0"/>
                        </a:rPr>
                        <a:t>6</a:t>
                      </a:r>
                      <a:endParaRPr lang="en-US" sz="2000" b="0" i="0" u="none" strike="noStrike" dirty="0">
                        <a:solidFill>
                          <a:srgbClr val="000000"/>
                        </a:solidFill>
                        <a:effectLst/>
                        <a:latin typeface="Georgia" pitchFamily="18" charset="0"/>
                      </a:endParaRPr>
                    </a:p>
                  </a:txBody>
                  <a:tcPr marL="9525" marR="9525" marT="9525" marB="0" anchor="b"/>
                </a:tc>
                <a:tc>
                  <a:txBody>
                    <a:bodyPr/>
                    <a:lstStyle/>
                    <a:p>
                      <a:pPr algn="ctr" fontAlgn="b">
                        <a:lnSpc>
                          <a:spcPct val="150000"/>
                        </a:lnSpc>
                      </a:pPr>
                      <a:r>
                        <a:rPr lang="en-US" sz="2000" u="none" strike="noStrike" dirty="0">
                          <a:effectLst/>
                          <a:latin typeface="Georgia" pitchFamily="18" charset="0"/>
                        </a:rPr>
                        <a:t>7</a:t>
                      </a:r>
                      <a:endParaRPr lang="en-US" sz="2000" b="0" i="0" u="none" strike="noStrike" dirty="0">
                        <a:solidFill>
                          <a:srgbClr val="000000"/>
                        </a:solidFill>
                        <a:effectLst/>
                        <a:latin typeface="Georgia" pitchFamily="18" charset="0"/>
                      </a:endParaRPr>
                    </a:p>
                  </a:txBody>
                  <a:tcPr marL="9525" marR="9525" marT="9525" marB="0" anchor="b"/>
                </a:tc>
                <a:tc>
                  <a:txBody>
                    <a:bodyPr/>
                    <a:lstStyle/>
                    <a:p>
                      <a:pPr algn="ctr" fontAlgn="b">
                        <a:lnSpc>
                          <a:spcPct val="150000"/>
                        </a:lnSpc>
                      </a:pPr>
                      <a:r>
                        <a:rPr lang="en-US" sz="2000" u="none" strike="noStrike" dirty="0">
                          <a:effectLst/>
                          <a:latin typeface="Georgia" pitchFamily="18" charset="0"/>
                        </a:rPr>
                        <a:t>8</a:t>
                      </a:r>
                      <a:endParaRPr lang="en-US" sz="2000" b="0" i="0" u="none" strike="noStrike" dirty="0">
                        <a:solidFill>
                          <a:srgbClr val="000000"/>
                        </a:solidFill>
                        <a:effectLst/>
                        <a:latin typeface="Georgia" pitchFamily="18" charset="0"/>
                      </a:endParaRPr>
                    </a:p>
                  </a:txBody>
                  <a:tcPr marL="9525" marR="9525" marT="9525" marB="0" anchor="b">
                    <a:lnR w="38100" cap="flat" cmpd="sng" algn="ctr">
                      <a:solidFill>
                        <a:schemeClr val="tx1"/>
                      </a:solidFill>
                      <a:prstDash val="solid"/>
                      <a:round/>
                      <a:headEnd type="none" w="med" len="med"/>
                      <a:tailEnd type="none" w="med" len="med"/>
                    </a:lnR>
                  </a:tcPr>
                </a:tc>
                <a:tc>
                  <a:txBody>
                    <a:bodyPr/>
                    <a:lstStyle/>
                    <a:p>
                      <a:pPr algn="ctr" fontAlgn="b">
                        <a:lnSpc>
                          <a:spcPct val="150000"/>
                        </a:lnSpc>
                      </a:pPr>
                      <a:r>
                        <a:rPr lang="en-US" sz="2000" u="none" strike="noStrike" dirty="0">
                          <a:effectLst/>
                          <a:latin typeface="Georgia" pitchFamily="18" charset="0"/>
                        </a:rPr>
                        <a:t>22</a:t>
                      </a:r>
                      <a:endParaRPr lang="en-US" sz="2000" b="0" i="0" u="none" strike="noStrike" dirty="0">
                        <a:solidFill>
                          <a:srgbClr val="000000"/>
                        </a:solidFill>
                        <a:effectLst/>
                        <a:latin typeface="Georgia" pitchFamily="18" charset="0"/>
                      </a:endParaRPr>
                    </a:p>
                  </a:txBody>
                  <a:tcPr marL="9525" marR="9525" marT="9525" marB="0" anchor="b">
                    <a:lnL w="381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4"/>
                  </a:ext>
                </a:extLst>
              </a:tr>
              <a:tr h="260370">
                <a:tc>
                  <a:txBody>
                    <a:bodyPr/>
                    <a:lstStyle/>
                    <a:p>
                      <a:pPr algn="ctr" fontAlgn="b">
                        <a:lnSpc>
                          <a:spcPct val="150000"/>
                        </a:lnSpc>
                      </a:pPr>
                      <a:r>
                        <a:rPr lang="en-US" sz="2000" u="none" strike="noStrike" dirty="0">
                          <a:effectLst/>
                          <a:latin typeface="Georgia" pitchFamily="18" charset="0"/>
                        </a:rPr>
                        <a:t>5</a:t>
                      </a:r>
                      <a:endParaRPr lang="en-US" sz="2000" b="0" i="0" u="none" strike="noStrike" dirty="0">
                        <a:solidFill>
                          <a:srgbClr val="000000"/>
                        </a:solidFill>
                        <a:effectLst/>
                        <a:latin typeface="Georgia" pitchFamily="18" charset="0"/>
                      </a:endParaRPr>
                    </a:p>
                  </a:txBody>
                  <a:tcPr marL="9525" marR="9525" marT="9525" marB="0" anchor="b">
                    <a:lnR w="38100" cap="flat" cmpd="sng" algn="ctr">
                      <a:solidFill>
                        <a:schemeClr val="tx1"/>
                      </a:solidFill>
                      <a:prstDash val="solid"/>
                      <a:round/>
                      <a:headEnd type="none" w="med" len="med"/>
                      <a:tailEnd type="none" w="med" len="med"/>
                    </a:lnR>
                  </a:tcPr>
                </a:tc>
                <a:tc>
                  <a:txBody>
                    <a:bodyPr/>
                    <a:lstStyle/>
                    <a:p>
                      <a:pPr algn="ctr" fontAlgn="b">
                        <a:lnSpc>
                          <a:spcPct val="150000"/>
                        </a:lnSpc>
                      </a:pPr>
                      <a:r>
                        <a:rPr lang="en-US" sz="2000" u="none" strike="noStrike" dirty="0">
                          <a:effectLst/>
                          <a:latin typeface="Georgia" pitchFamily="18" charset="0"/>
                        </a:rPr>
                        <a:t>1</a:t>
                      </a:r>
                      <a:endParaRPr lang="en-US" sz="2000" b="0" i="0" u="none" strike="noStrike" dirty="0">
                        <a:solidFill>
                          <a:srgbClr val="000000"/>
                        </a:solidFill>
                        <a:effectLst/>
                        <a:latin typeface="Georgia" pitchFamily="18" charset="0"/>
                      </a:endParaRPr>
                    </a:p>
                  </a:txBody>
                  <a:tcPr marL="9525" marR="9525" marT="9525" marB="0" anchor="b">
                    <a:lnL w="38100" cap="flat" cmpd="sng" algn="ctr">
                      <a:solidFill>
                        <a:schemeClr val="tx1"/>
                      </a:solidFill>
                      <a:prstDash val="solid"/>
                      <a:round/>
                      <a:headEnd type="none" w="med" len="med"/>
                      <a:tailEnd type="none" w="med" len="med"/>
                    </a:lnL>
                  </a:tcPr>
                </a:tc>
                <a:tc>
                  <a:txBody>
                    <a:bodyPr/>
                    <a:lstStyle/>
                    <a:p>
                      <a:pPr algn="ctr" fontAlgn="b">
                        <a:lnSpc>
                          <a:spcPct val="150000"/>
                        </a:lnSpc>
                      </a:pPr>
                      <a:r>
                        <a:rPr lang="en-US" sz="2000" u="none" strike="noStrike" dirty="0">
                          <a:effectLst/>
                          <a:latin typeface="Georgia" pitchFamily="18" charset="0"/>
                        </a:rPr>
                        <a:t>1</a:t>
                      </a:r>
                      <a:endParaRPr lang="en-US" sz="2000" b="0" i="0" u="none" strike="noStrike" dirty="0">
                        <a:solidFill>
                          <a:srgbClr val="000000"/>
                        </a:solidFill>
                        <a:effectLst/>
                        <a:latin typeface="Georgia" pitchFamily="18" charset="0"/>
                      </a:endParaRPr>
                    </a:p>
                  </a:txBody>
                  <a:tcPr marL="9525" marR="9525" marT="9525" marB="0" anchor="b"/>
                </a:tc>
                <a:tc>
                  <a:txBody>
                    <a:bodyPr/>
                    <a:lstStyle/>
                    <a:p>
                      <a:pPr algn="ctr" fontAlgn="b">
                        <a:lnSpc>
                          <a:spcPct val="150000"/>
                        </a:lnSpc>
                      </a:pPr>
                      <a:r>
                        <a:rPr lang="en-US" sz="2000" u="none" strike="noStrike" dirty="0">
                          <a:effectLst/>
                          <a:latin typeface="Georgia" pitchFamily="18" charset="0"/>
                        </a:rPr>
                        <a:t>3</a:t>
                      </a:r>
                      <a:endParaRPr lang="en-US" sz="2000" b="0" i="0" u="none" strike="noStrike" dirty="0">
                        <a:solidFill>
                          <a:srgbClr val="000000"/>
                        </a:solidFill>
                        <a:effectLst/>
                        <a:latin typeface="Georgia" pitchFamily="18" charset="0"/>
                      </a:endParaRPr>
                    </a:p>
                  </a:txBody>
                  <a:tcPr marL="9525" marR="9525" marT="9525" marB="0" anchor="b"/>
                </a:tc>
                <a:tc>
                  <a:txBody>
                    <a:bodyPr/>
                    <a:lstStyle/>
                    <a:p>
                      <a:pPr algn="ctr" fontAlgn="b">
                        <a:lnSpc>
                          <a:spcPct val="150000"/>
                        </a:lnSpc>
                      </a:pPr>
                      <a:r>
                        <a:rPr lang="en-US" sz="2000" u="none" strike="noStrike" dirty="0">
                          <a:effectLst/>
                          <a:latin typeface="Georgia" pitchFamily="18" charset="0"/>
                        </a:rPr>
                        <a:t>4</a:t>
                      </a:r>
                      <a:endParaRPr lang="en-US" sz="2000" b="0" i="0" u="none" strike="noStrike" dirty="0">
                        <a:solidFill>
                          <a:srgbClr val="000000"/>
                        </a:solidFill>
                        <a:effectLst/>
                        <a:latin typeface="Georgia" pitchFamily="18" charset="0"/>
                      </a:endParaRPr>
                    </a:p>
                  </a:txBody>
                  <a:tcPr marL="9525" marR="9525" marT="9525" marB="0" anchor="b"/>
                </a:tc>
                <a:tc>
                  <a:txBody>
                    <a:bodyPr/>
                    <a:lstStyle/>
                    <a:p>
                      <a:pPr algn="ctr" fontAlgn="b">
                        <a:lnSpc>
                          <a:spcPct val="150000"/>
                        </a:lnSpc>
                      </a:pPr>
                      <a:r>
                        <a:rPr lang="en-US" sz="2000" u="none" strike="noStrike" dirty="0">
                          <a:effectLst/>
                          <a:latin typeface="Georgia" pitchFamily="18" charset="0"/>
                        </a:rPr>
                        <a:t>4</a:t>
                      </a:r>
                      <a:endParaRPr lang="en-US" sz="2000" b="0" i="0" u="none" strike="noStrike" dirty="0">
                        <a:solidFill>
                          <a:srgbClr val="000000"/>
                        </a:solidFill>
                        <a:effectLst/>
                        <a:latin typeface="Georgia" pitchFamily="18" charset="0"/>
                      </a:endParaRPr>
                    </a:p>
                  </a:txBody>
                  <a:tcPr marL="9525" marR="9525" marT="9525" marB="0" anchor="b"/>
                </a:tc>
                <a:tc>
                  <a:txBody>
                    <a:bodyPr/>
                    <a:lstStyle/>
                    <a:p>
                      <a:pPr algn="ctr" fontAlgn="b">
                        <a:lnSpc>
                          <a:spcPct val="150000"/>
                        </a:lnSpc>
                      </a:pPr>
                      <a:r>
                        <a:rPr lang="en-US" sz="2000" u="none" strike="noStrike" dirty="0">
                          <a:effectLst/>
                          <a:latin typeface="Georgia" pitchFamily="18" charset="0"/>
                        </a:rPr>
                        <a:t>4</a:t>
                      </a:r>
                      <a:endParaRPr lang="en-US" sz="2000" b="0" i="0" u="none" strike="noStrike" dirty="0">
                        <a:solidFill>
                          <a:srgbClr val="000000"/>
                        </a:solidFill>
                        <a:effectLst/>
                        <a:latin typeface="Georgia" pitchFamily="18" charset="0"/>
                      </a:endParaRPr>
                    </a:p>
                  </a:txBody>
                  <a:tcPr marL="9525" marR="9525" marT="9525" marB="0" anchor="b"/>
                </a:tc>
                <a:tc>
                  <a:txBody>
                    <a:bodyPr/>
                    <a:lstStyle/>
                    <a:p>
                      <a:pPr algn="ctr" fontAlgn="b">
                        <a:lnSpc>
                          <a:spcPct val="150000"/>
                        </a:lnSpc>
                      </a:pPr>
                      <a:r>
                        <a:rPr lang="en-US" sz="2000" u="none" strike="noStrike" dirty="0">
                          <a:effectLst/>
                          <a:latin typeface="Georgia" pitchFamily="18" charset="0"/>
                        </a:rPr>
                        <a:t>7</a:t>
                      </a:r>
                      <a:endParaRPr lang="en-US" sz="2000" b="0" i="0" u="none" strike="noStrike" dirty="0">
                        <a:solidFill>
                          <a:srgbClr val="000000"/>
                        </a:solidFill>
                        <a:effectLst/>
                        <a:latin typeface="Georgia" pitchFamily="18" charset="0"/>
                      </a:endParaRPr>
                    </a:p>
                  </a:txBody>
                  <a:tcPr marL="9525" marR="9525" marT="9525" marB="0" anchor="b"/>
                </a:tc>
                <a:tc>
                  <a:txBody>
                    <a:bodyPr/>
                    <a:lstStyle/>
                    <a:p>
                      <a:pPr algn="ctr" fontAlgn="b">
                        <a:lnSpc>
                          <a:spcPct val="150000"/>
                        </a:lnSpc>
                      </a:pPr>
                      <a:r>
                        <a:rPr lang="en-US" sz="2000" u="none" strike="noStrike" dirty="0">
                          <a:effectLst/>
                          <a:latin typeface="Georgia" pitchFamily="18" charset="0"/>
                        </a:rPr>
                        <a:t>8</a:t>
                      </a:r>
                      <a:endParaRPr lang="en-US" sz="2000" b="0" i="0" u="none" strike="noStrike" dirty="0">
                        <a:solidFill>
                          <a:srgbClr val="000000"/>
                        </a:solidFill>
                        <a:effectLst/>
                        <a:latin typeface="Georgia" pitchFamily="18" charset="0"/>
                      </a:endParaRPr>
                    </a:p>
                  </a:txBody>
                  <a:tcPr marL="9525" marR="9525" marT="9525" marB="0" anchor="b"/>
                </a:tc>
                <a:tc>
                  <a:txBody>
                    <a:bodyPr/>
                    <a:lstStyle/>
                    <a:p>
                      <a:pPr algn="ctr" fontAlgn="b">
                        <a:lnSpc>
                          <a:spcPct val="150000"/>
                        </a:lnSpc>
                      </a:pPr>
                      <a:r>
                        <a:rPr lang="en-US" sz="2000" u="none" strike="noStrike" dirty="0">
                          <a:effectLst/>
                          <a:latin typeface="Georgia" pitchFamily="18" charset="0"/>
                        </a:rPr>
                        <a:t>9</a:t>
                      </a:r>
                      <a:endParaRPr lang="en-US" sz="2000" b="0" i="0" u="none" strike="noStrike" dirty="0">
                        <a:solidFill>
                          <a:srgbClr val="000000"/>
                        </a:solidFill>
                        <a:effectLst/>
                        <a:latin typeface="Georgia" pitchFamily="18" charset="0"/>
                      </a:endParaRPr>
                    </a:p>
                  </a:txBody>
                  <a:tcPr marL="9525" marR="9525" marT="9525" marB="0" anchor="b"/>
                </a:tc>
                <a:tc>
                  <a:txBody>
                    <a:bodyPr/>
                    <a:lstStyle/>
                    <a:p>
                      <a:pPr algn="ctr" fontAlgn="b">
                        <a:lnSpc>
                          <a:spcPct val="150000"/>
                        </a:lnSpc>
                      </a:pPr>
                      <a:endParaRPr lang="en-US" sz="2000" b="0" i="0" u="none" strike="noStrike" dirty="0">
                        <a:solidFill>
                          <a:srgbClr val="000000"/>
                        </a:solidFill>
                        <a:effectLst/>
                        <a:latin typeface="Georgia" pitchFamily="18" charset="0"/>
                      </a:endParaRPr>
                    </a:p>
                  </a:txBody>
                  <a:tcPr marL="9525" marR="9525" marT="9525" marB="0" anchor="b"/>
                </a:tc>
                <a:tc>
                  <a:txBody>
                    <a:bodyPr/>
                    <a:lstStyle/>
                    <a:p>
                      <a:pPr algn="ctr" fontAlgn="b">
                        <a:lnSpc>
                          <a:spcPct val="150000"/>
                        </a:lnSpc>
                      </a:pPr>
                      <a:endParaRPr lang="en-US" sz="2000" b="0" i="0" u="none" strike="noStrike" dirty="0">
                        <a:solidFill>
                          <a:srgbClr val="000000"/>
                        </a:solidFill>
                        <a:effectLst/>
                        <a:latin typeface="Georgia" pitchFamily="18" charset="0"/>
                      </a:endParaRPr>
                    </a:p>
                  </a:txBody>
                  <a:tcPr marL="9525" marR="9525" marT="9525" marB="0" anchor="b"/>
                </a:tc>
                <a:tc>
                  <a:txBody>
                    <a:bodyPr/>
                    <a:lstStyle/>
                    <a:p>
                      <a:pPr algn="ctr" fontAlgn="b">
                        <a:lnSpc>
                          <a:spcPct val="150000"/>
                        </a:lnSpc>
                      </a:pPr>
                      <a:endParaRPr lang="en-US" sz="2000" b="0" i="0" u="none" strike="noStrike" dirty="0">
                        <a:solidFill>
                          <a:srgbClr val="000000"/>
                        </a:solidFill>
                        <a:effectLst/>
                        <a:latin typeface="Georgia" pitchFamily="18" charset="0"/>
                      </a:endParaRPr>
                    </a:p>
                  </a:txBody>
                  <a:tcPr marL="9525" marR="9525" marT="9525" marB="0" anchor="b"/>
                </a:tc>
                <a:tc>
                  <a:txBody>
                    <a:bodyPr/>
                    <a:lstStyle/>
                    <a:p>
                      <a:pPr algn="ctr" fontAlgn="b">
                        <a:lnSpc>
                          <a:spcPct val="150000"/>
                        </a:lnSpc>
                      </a:pPr>
                      <a:r>
                        <a:rPr lang="en-US" sz="2000" u="none" strike="noStrike" dirty="0">
                          <a:effectLst/>
                          <a:latin typeface="Georgia" pitchFamily="18" charset="0"/>
                        </a:rPr>
                        <a:t> </a:t>
                      </a:r>
                      <a:endParaRPr lang="en-US" sz="2000" b="0" i="0" u="none" strike="noStrike" dirty="0">
                        <a:solidFill>
                          <a:srgbClr val="000000"/>
                        </a:solidFill>
                        <a:effectLst/>
                        <a:latin typeface="Georgia" pitchFamily="18" charset="0"/>
                      </a:endParaRPr>
                    </a:p>
                  </a:txBody>
                  <a:tcPr marL="9525" marR="9525" marT="9525" marB="0" anchor="b">
                    <a:lnR w="38100" cap="flat" cmpd="sng" algn="ctr">
                      <a:solidFill>
                        <a:schemeClr val="tx1"/>
                      </a:solidFill>
                      <a:prstDash val="solid"/>
                      <a:round/>
                      <a:headEnd type="none" w="med" len="med"/>
                      <a:tailEnd type="none" w="med" len="med"/>
                    </a:lnR>
                  </a:tcPr>
                </a:tc>
                <a:tc>
                  <a:txBody>
                    <a:bodyPr/>
                    <a:lstStyle/>
                    <a:p>
                      <a:pPr algn="ctr" fontAlgn="b">
                        <a:lnSpc>
                          <a:spcPct val="150000"/>
                        </a:lnSpc>
                      </a:pPr>
                      <a:r>
                        <a:rPr lang="en-US" sz="2000" u="none" strike="noStrike" dirty="0">
                          <a:effectLst/>
                          <a:latin typeface="Georgia" pitchFamily="18" charset="0"/>
                        </a:rPr>
                        <a:t>31</a:t>
                      </a:r>
                      <a:endParaRPr lang="en-US" sz="2000" b="0" i="0" u="none" strike="noStrike" dirty="0">
                        <a:solidFill>
                          <a:srgbClr val="000000"/>
                        </a:solidFill>
                        <a:effectLst/>
                        <a:latin typeface="Georgia" pitchFamily="18" charset="0"/>
                      </a:endParaRPr>
                    </a:p>
                  </a:txBody>
                  <a:tcPr marL="9525" marR="9525" marT="9525" marB="0" anchor="b">
                    <a:lnL w="381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5"/>
                  </a:ext>
                </a:extLst>
              </a:tr>
              <a:tr h="260370">
                <a:tc>
                  <a:txBody>
                    <a:bodyPr/>
                    <a:lstStyle/>
                    <a:p>
                      <a:pPr algn="ctr" fontAlgn="b">
                        <a:lnSpc>
                          <a:spcPct val="150000"/>
                        </a:lnSpc>
                      </a:pPr>
                      <a:r>
                        <a:rPr lang="en-US" sz="2000" u="none" strike="noStrike" dirty="0">
                          <a:effectLst/>
                          <a:latin typeface="Georgia" pitchFamily="18" charset="0"/>
                        </a:rPr>
                        <a:t>6</a:t>
                      </a:r>
                      <a:endParaRPr lang="en-US" sz="2000" b="0" i="0" u="none" strike="noStrike" dirty="0">
                        <a:solidFill>
                          <a:srgbClr val="000000"/>
                        </a:solidFill>
                        <a:effectLst/>
                        <a:latin typeface="Georgia" pitchFamily="18" charset="0"/>
                      </a:endParaRPr>
                    </a:p>
                  </a:txBody>
                  <a:tcPr marL="9525" marR="9525" marT="9525" marB="0" anchor="b">
                    <a:lnR w="38100" cap="flat" cmpd="sng" algn="ctr">
                      <a:solidFill>
                        <a:schemeClr val="tx1"/>
                      </a:solidFill>
                      <a:prstDash val="solid"/>
                      <a:round/>
                      <a:headEnd type="none" w="med" len="med"/>
                      <a:tailEnd type="none" w="med" len="med"/>
                    </a:lnR>
                  </a:tcPr>
                </a:tc>
                <a:tc>
                  <a:txBody>
                    <a:bodyPr/>
                    <a:lstStyle/>
                    <a:p>
                      <a:pPr algn="ctr" fontAlgn="b">
                        <a:lnSpc>
                          <a:spcPct val="150000"/>
                        </a:lnSpc>
                      </a:pPr>
                      <a:r>
                        <a:rPr lang="en-US" sz="2000" u="none" strike="noStrike" dirty="0">
                          <a:effectLst/>
                          <a:latin typeface="Georgia" pitchFamily="18" charset="0"/>
                        </a:rPr>
                        <a:t>1</a:t>
                      </a:r>
                      <a:endParaRPr lang="en-US" sz="2000" b="0" i="0" u="none" strike="noStrike" dirty="0">
                        <a:solidFill>
                          <a:srgbClr val="000000"/>
                        </a:solidFill>
                        <a:effectLst/>
                        <a:latin typeface="Georgia" pitchFamily="18" charset="0"/>
                      </a:endParaRPr>
                    </a:p>
                  </a:txBody>
                  <a:tcPr marL="9525" marR="9525" marT="9525" marB="0" anchor="b">
                    <a:lnL w="38100" cap="flat" cmpd="sng" algn="ctr">
                      <a:solidFill>
                        <a:schemeClr val="tx1"/>
                      </a:solidFill>
                      <a:prstDash val="solid"/>
                      <a:round/>
                      <a:headEnd type="none" w="med" len="med"/>
                      <a:tailEnd type="none" w="med" len="med"/>
                    </a:lnL>
                  </a:tcPr>
                </a:tc>
                <a:tc>
                  <a:txBody>
                    <a:bodyPr/>
                    <a:lstStyle/>
                    <a:p>
                      <a:pPr algn="ctr" fontAlgn="b">
                        <a:lnSpc>
                          <a:spcPct val="150000"/>
                        </a:lnSpc>
                      </a:pPr>
                      <a:r>
                        <a:rPr lang="en-US" sz="2000" u="none" strike="noStrike" dirty="0">
                          <a:effectLst/>
                          <a:latin typeface="Georgia" pitchFamily="18" charset="0"/>
                        </a:rPr>
                        <a:t>3</a:t>
                      </a:r>
                      <a:endParaRPr lang="en-US" sz="2000" b="0" i="0" u="none" strike="noStrike" dirty="0">
                        <a:solidFill>
                          <a:srgbClr val="000000"/>
                        </a:solidFill>
                        <a:effectLst/>
                        <a:latin typeface="Georgia" pitchFamily="18" charset="0"/>
                      </a:endParaRPr>
                    </a:p>
                  </a:txBody>
                  <a:tcPr marL="9525" marR="9525" marT="9525" marB="0" anchor="b"/>
                </a:tc>
                <a:tc>
                  <a:txBody>
                    <a:bodyPr/>
                    <a:lstStyle/>
                    <a:p>
                      <a:pPr algn="ctr" fontAlgn="b">
                        <a:lnSpc>
                          <a:spcPct val="150000"/>
                        </a:lnSpc>
                      </a:pPr>
                      <a:r>
                        <a:rPr lang="en-US" sz="2000" u="none" strike="noStrike" dirty="0">
                          <a:effectLst/>
                          <a:latin typeface="Georgia" pitchFamily="18" charset="0"/>
                        </a:rPr>
                        <a:t>4</a:t>
                      </a:r>
                      <a:endParaRPr lang="en-US" sz="2000" b="0" i="0" u="none" strike="noStrike" dirty="0">
                        <a:solidFill>
                          <a:srgbClr val="000000"/>
                        </a:solidFill>
                        <a:effectLst/>
                        <a:latin typeface="Georgia" pitchFamily="18" charset="0"/>
                      </a:endParaRPr>
                    </a:p>
                  </a:txBody>
                  <a:tcPr marL="9525" marR="9525" marT="9525" marB="0" anchor="b"/>
                </a:tc>
                <a:tc>
                  <a:txBody>
                    <a:bodyPr/>
                    <a:lstStyle/>
                    <a:p>
                      <a:pPr algn="ctr" fontAlgn="b">
                        <a:lnSpc>
                          <a:spcPct val="150000"/>
                        </a:lnSpc>
                      </a:pPr>
                      <a:r>
                        <a:rPr lang="en-US" sz="2000" u="none" strike="noStrike" dirty="0">
                          <a:effectLst/>
                          <a:latin typeface="Georgia" pitchFamily="18" charset="0"/>
                        </a:rPr>
                        <a:t>4</a:t>
                      </a:r>
                      <a:endParaRPr lang="en-US" sz="2000" b="0" i="0" u="none" strike="noStrike" dirty="0">
                        <a:solidFill>
                          <a:srgbClr val="000000"/>
                        </a:solidFill>
                        <a:effectLst/>
                        <a:latin typeface="Georgia" pitchFamily="18" charset="0"/>
                      </a:endParaRPr>
                    </a:p>
                  </a:txBody>
                  <a:tcPr marL="9525" marR="9525" marT="9525" marB="0" anchor="b"/>
                </a:tc>
                <a:tc>
                  <a:txBody>
                    <a:bodyPr/>
                    <a:lstStyle/>
                    <a:p>
                      <a:pPr algn="ctr" fontAlgn="b">
                        <a:lnSpc>
                          <a:spcPct val="150000"/>
                        </a:lnSpc>
                      </a:pPr>
                      <a:r>
                        <a:rPr lang="en-US" sz="2000" u="none" strike="noStrike" dirty="0">
                          <a:effectLst/>
                          <a:latin typeface="Georgia" pitchFamily="18" charset="0"/>
                        </a:rPr>
                        <a:t>6</a:t>
                      </a:r>
                      <a:endParaRPr lang="en-US" sz="2000" b="0" i="0" u="none" strike="noStrike" dirty="0">
                        <a:solidFill>
                          <a:srgbClr val="000000"/>
                        </a:solidFill>
                        <a:effectLst/>
                        <a:latin typeface="Georgia" pitchFamily="18" charset="0"/>
                      </a:endParaRPr>
                    </a:p>
                  </a:txBody>
                  <a:tcPr marL="9525" marR="9525" marT="9525" marB="0" anchor="b"/>
                </a:tc>
                <a:tc>
                  <a:txBody>
                    <a:bodyPr/>
                    <a:lstStyle/>
                    <a:p>
                      <a:pPr algn="ctr" fontAlgn="b">
                        <a:lnSpc>
                          <a:spcPct val="150000"/>
                        </a:lnSpc>
                      </a:pPr>
                      <a:r>
                        <a:rPr lang="en-US" sz="2000" u="none" strike="noStrike" dirty="0">
                          <a:effectLst/>
                          <a:latin typeface="Georgia" pitchFamily="18" charset="0"/>
                        </a:rPr>
                        <a:t>7</a:t>
                      </a:r>
                      <a:endParaRPr lang="en-US" sz="2000" b="0" i="0" u="none" strike="noStrike" dirty="0">
                        <a:solidFill>
                          <a:srgbClr val="000000"/>
                        </a:solidFill>
                        <a:effectLst/>
                        <a:latin typeface="Georgia" pitchFamily="18" charset="0"/>
                      </a:endParaRPr>
                    </a:p>
                  </a:txBody>
                  <a:tcPr marL="9525" marR="9525" marT="9525" marB="0" anchor="b"/>
                </a:tc>
                <a:tc>
                  <a:txBody>
                    <a:bodyPr/>
                    <a:lstStyle/>
                    <a:p>
                      <a:pPr algn="ctr" fontAlgn="b">
                        <a:lnSpc>
                          <a:spcPct val="150000"/>
                        </a:lnSpc>
                      </a:pPr>
                      <a:r>
                        <a:rPr lang="en-US" sz="2000" u="none" strike="noStrike" dirty="0">
                          <a:effectLst/>
                          <a:latin typeface="Georgia" pitchFamily="18" charset="0"/>
                        </a:rPr>
                        <a:t>9</a:t>
                      </a:r>
                      <a:endParaRPr lang="en-US" sz="2000" b="0" i="0" u="none" strike="noStrike" dirty="0">
                        <a:solidFill>
                          <a:srgbClr val="000000"/>
                        </a:solidFill>
                        <a:effectLst/>
                        <a:latin typeface="Georgia" pitchFamily="18" charset="0"/>
                      </a:endParaRPr>
                    </a:p>
                  </a:txBody>
                  <a:tcPr marL="9525" marR="9525" marT="9525" marB="0" anchor="b"/>
                </a:tc>
                <a:tc>
                  <a:txBody>
                    <a:bodyPr/>
                    <a:lstStyle/>
                    <a:p>
                      <a:pPr algn="ctr" fontAlgn="b">
                        <a:lnSpc>
                          <a:spcPct val="150000"/>
                        </a:lnSpc>
                      </a:pPr>
                      <a:endParaRPr lang="en-US" sz="2000" b="0" i="0" u="none" strike="noStrike" dirty="0">
                        <a:solidFill>
                          <a:srgbClr val="000000"/>
                        </a:solidFill>
                        <a:effectLst/>
                        <a:latin typeface="Georgia" pitchFamily="18" charset="0"/>
                      </a:endParaRPr>
                    </a:p>
                  </a:txBody>
                  <a:tcPr marL="9525" marR="9525" marT="9525" marB="0" anchor="b"/>
                </a:tc>
                <a:tc>
                  <a:txBody>
                    <a:bodyPr/>
                    <a:lstStyle/>
                    <a:p>
                      <a:pPr algn="ctr" fontAlgn="b">
                        <a:lnSpc>
                          <a:spcPct val="150000"/>
                        </a:lnSpc>
                      </a:pPr>
                      <a:endParaRPr lang="en-US" sz="2000" b="0" i="0" u="none" strike="noStrike" dirty="0">
                        <a:solidFill>
                          <a:srgbClr val="000000"/>
                        </a:solidFill>
                        <a:effectLst/>
                        <a:latin typeface="Georgia" pitchFamily="18" charset="0"/>
                      </a:endParaRPr>
                    </a:p>
                  </a:txBody>
                  <a:tcPr marL="9525" marR="9525" marT="9525" marB="0" anchor="b"/>
                </a:tc>
                <a:tc>
                  <a:txBody>
                    <a:bodyPr/>
                    <a:lstStyle/>
                    <a:p>
                      <a:pPr algn="ctr" fontAlgn="b">
                        <a:lnSpc>
                          <a:spcPct val="150000"/>
                        </a:lnSpc>
                      </a:pPr>
                      <a:endParaRPr lang="en-US" sz="2000" b="0" i="0" u="none" strike="noStrike" dirty="0">
                        <a:solidFill>
                          <a:srgbClr val="000000"/>
                        </a:solidFill>
                        <a:effectLst/>
                        <a:latin typeface="Georgia" pitchFamily="18" charset="0"/>
                      </a:endParaRPr>
                    </a:p>
                  </a:txBody>
                  <a:tcPr marL="9525" marR="9525" marT="9525" marB="0" anchor="b"/>
                </a:tc>
                <a:tc>
                  <a:txBody>
                    <a:bodyPr/>
                    <a:lstStyle/>
                    <a:p>
                      <a:pPr algn="ctr" fontAlgn="b">
                        <a:lnSpc>
                          <a:spcPct val="150000"/>
                        </a:lnSpc>
                      </a:pPr>
                      <a:endParaRPr lang="en-US" sz="2000" b="0" i="0" u="none" strike="noStrike" dirty="0">
                        <a:solidFill>
                          <a:srgbClr val="000000"/>
                        </a:solidFill>
                        <a:effectLst/>
                        <a:latin typeface="Georgia" pitchFamily="18" charset="0"/>
                      </a:endParaRPr>
                    </a:p>
                  </a:txBody>
                  <a:tcPr marL="9525" marR="9525" marT="9525" marB="0" anchor="b"/>
                </a:tc>
                <a:tc>
                  <a:txBody>
                    <a:bodyPr/>
                    <a:lstStyle/>
                    <a:p>
                      <a:pPr algn="ctr" fontAlgn="b">
                        <a:lnSpc>
                          <a:spcPct val="150000"/>
                        </a:lnSpc>
                      </a:pPr>
                      <a:endParaRPr lang="en-US" sz="2000" b="0" i="0" u="none" strike="noStrike" dirty="0">
                        <a:solidFill>
                          <a:srgbClr val="000000"/>
                        </a:solidFill>
                        <a:effectLst/>
                        <a:latin typeface="Georgia" pitchFamily="18" charset="0"/>
                      </a:endParaRPr>
                    </a:p>
                  </a:txBody>
                  <a:tcPr marL="9525" marR="9525" marT="9525" marB="0" anchor="b"/>
                </a:tc>
                <a:tc>
                  <a:txBody>
                    <a:bodyPr/>
                    <a:lstStyle/>
                    <a:p>
                      <a:pPr algn="ctr" fontAlgn="b">
                        <a:lnSpc>
                          <a:spcPct val="150000"/>
                        </a:lnSpc>
                      </a:pPr>
                      <a:r>
                        <a:rPr lang="en-US" sz="2000" u="none" strike="noStrike" dirty="0">
                          <a:effectLst/>
                          <a:latin typeface="Georgia" pitchFamily="18" charset="0"/>
                        </a:rPr>
                        <a:t> </a:t>
                      </a:r>
                      <a:endParaRPr lang="en-US" sz="2000" b="0" i="0" u="none" strike="noStrike" dirty="0">
                        <a:solidFill>
                          <a:srgbClr val="000000"/>
                        </a:solidFill>
                        <a:effectLst/>
                        <a:latin typeface="Georgia" pitchFamily="18" charset="0"/>
                      </a:endParaRPr>
                    </a:p>
                  </a:txBody>
                  <a:tcPr marL="9525" marR="9525" marT="9525" marB="0" anchor="b">
                    <a:lnR w="38100" cap="flat" cmpd="sng" algn="ctr">
                      <a:solidFill>
                        <a:schemeClr val="tx1"/>
                      </a:solidFill>
                      <a:prstDash val="solid"/>
                      <a:round/>
                      <a:headEnd type="none" w="med" len="med"/>
                      <a:tailEnd type="none" w="med" len="med"/>
                    </a:lnR>
                  </a:tcPr>
                </a:tc>
                <a:tc>
                  <a:txBody>
                    <a:bodyPr/>
                    <a:lstStyle/>
                    <a:p>
                      <a:pPr algn="ctr" fontAlgn="b">
                        <a:lnSpc>
                          <a:spcPct val="150000"/>
                        </a:lnSpc>
                      </a:pPr>
                      <a:r>
                        <a:rPr lang="en-US" sz="2000" u="none" strike="noStrike" dirty="0">
                          <a:effectLst/>
                          <a:latin typeface="Georgia" pitchFamily="18" charset="0"/>
                        </a:rPr>
                        <a:t>38</a:t>
                      </a:r>
                      <a:endParaRPr lang="en-US" sz="2000" b="0" i="0" u="none" strike="noStrike" dirty="0">
                        <a:solidFill>
                          <a:srgbClr val="000000"/>
                        </a:solidFill>
                        <a:effectLst/>
                        <a:latin typeface="Georgia" pitchFamily="18" charset="0"/>
                      </a:endParaRPr>
                    </a:p>
                  </a:txBody>
                  <a:tcPr marL="9525" marR="9525" marT="9525" marB="0" anchor="b">
                    <a:lnL w="381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6"/>
                  </a:ext>
                </a:extLst>
              </a:tr>
              <a:tr h="260370">
                <a:tc>
                  <a:txBody>
                    <a:bodyPr/>
                    <a:lstStyle/>
                    <a:p>
                      <a:pPr algn="ctr" fontAlgn="b">
                        <a:lnSpc>
                          <a:spcPct val="150000"/>
                        </a:lnSpc>
                      </a:pPr>
                      <a:r>
                        <a:rPr lang="en-US" sz="2000" u="none" strike="noStrike" dirty="0">
                          <a:effectLst/>
                          <a:latin typeface="Georgia" pitchFamily="18" charset="0"/>
                        </a:rPr>
                        <a:t>7</a:t>
                      </a:r>
                      <a:endParaRPr lang="en-US" sz="2000" b="0" i="0" u="none" strike="noStrike" dirty="0">
                        <a:solidFill>
                          <a:srgbClr val="000000"/>
                        </a:solidFill>
                        <a:effectLst/>
                        <a:latin typeface="Georgia" pitchFamily="18" charset="0"/>
                      </a:endParaRPr>
                    </a:p>
                  </a:txBody>
                  <a:tcPr marL="9525" marR="9525" marT="9525" marB="0" anchor="b">
                    <a:lnR w="38100" cap="flat" cmpd="sng" algn="ctr">
                      <a:solidFill>
                        <a:schemeClr val="tx1"/>
                      </a:solidFill>
                      <a:prstDash val="solid"/>
                      <a:round/>
                      <a:headEnd type="none" w="med" len="med"/>
                      <a:tailEnd type="none" w="med" len="med"/>
                    </a:lnR>
                  </a:tcPr>
                </a:tc>
                <a:tc>
                  <a:txBody>
                    <a:bodyPr/>
                    <a:lstStyle/>
                    <a:p>
                      <a:pPr algn="ctr" fontAlgn="b">
                        <a:lnSpc>
                          <a:spcPct val="150000"/>
                        </a:lnSpc>
                      </a:pPr>
                      <a:r>
                        <a:rPr lang="en-US" sz="2000" u="none" strike="noStrike" dirty="0">
                          <a:effectLst/>
                          <a:latin typeface="Georgia" pitchFamily="18" charset="0"/>
                        </a:rPr>
                        <a:t>0</a:t>
                      </a:r>
                      <a:endParaRPr lang="en-US" sz="2000" b="0" i="0" u="none" strike="noStrike" dirty="0">
                        <a:solidFill>
                          <a:srgbClr val="000000"/>
                        </a:solidFill>
                        <a:effectLst/>
                        <a:latin typeface="Georgia" pitchFamily="18" charset="0"/>
                      </a:endParaRPr>
                    </a:p>
                  </a:txBody>
                  <a:tcPr marL="9525" marR="9525" marT="9525" marB="0" anchor="b">
                    <a:lnL w="38100" cap="flat" cmpd="sng" algn="ctr">
                      <a:solidFill>
                        <a:schemeClr val="tx1"/>
                      </a:solidFill>
                      <a:prstDash val="solid"/>
                      <a:round/>
                      <a:headEnd type="none" w="med" len="med"/>
                      <a:tailEnd type="none" w="med" len="med"/>
                    </a:lnL>
                  </a:tcPr>
                </a:tc>
                <a:tc>
                  <a:txBody>
                    <a:bodyPr/>
                    <a:lstStyle/>
                    <a:p>
                      <a:pPr algn="ctr" fontAlgn="b">
                        <a:lnSpc>
                          <a:spcPct val="150000"/>
                        </a:lnSpc>
                      </a:pPr>
                      <a:r>
                        <a:rPr lang="en-US" sz="2000" u="none" strike="noStrike" dirty="0">
                          <a:effectLst/>
                          <a:latin typeface="Georgia" pitchFamily="18" charset="0"/>
                        </a:rPr>
                        <a:t>7</a:t>
                      </a:r>
                      <a:endParaRPr lang="en-US" sz="2000" b="0" i="0" u="none" strike="noStrike" dirty="0">
                        <a:solidFill>
                          <a:srgbClr val="000000"/>
                        </a:solidFill>
                        <a:effectLst/>
                        <a:latin typeface="Georgia" pitchFamily="18" charset="0"/>
                      </a:endParaRPr>
                    </a:p>
                  </a:txBody>
                  <a:tcPr marL="9525" marR="9525" marT="9525" marB="0" anchor="b"/>
                </a:tc>
                <a:tc>
                  <a:txBody>
                    <a:bodyPr/>
                    <a:lstStyle/>
                    <a:p>
                      <a:pPr algn="ctr" fontAlgn="b">
                        <a:lnSpc>
                          <a:spcPct val="150000"/>
                        </a:lnSpc>
                      </a:pPr>
                      <a:endParaRPr lang="en-US" sz="2000" b="0" i="0" u="none" strike="noStrike" dirty="0">
                        <a:solidFill>
                          <a:srgbClr val="000000"/>
                        </a:solidFill>
                        <a:effectLst/>
                        <a:latin typeface="Georgia" pitchFamily="18" charset="0"/>
                      </a:endParaRPr>
                    </a:p>
                  </a:txBody>
                  <a:tcPr marL="9525" marR="9525" marT="9525" marB="0" anchor="b"/>
                </a:tc>
                <a:tc>
                  <a:txBody>
                    <a:bodyPr/>
                    <a:lstStyle/>
                    <a:p>
                      <a:pPr algn="ctr" fontAlgn="b">
                        <a:lnSpc>
                          <a:spcPct val="150000"/>
                        </a:lnSpc>
                      </a:pPr>
                      <a:endParaRPr lang="en-US" sz="2000" b="0" i="0" u="none" strike="noStrike" dirty="0">
                        <a:solidFill>
                          <a:srgbClr val="000000"/>
                        </a:solidFill>
                        <a:effectLst/>
                        <a:latin typeface="Georgia" pitchFamily="18" charset="0"/>
                      </a:endParaRPr>
                    </a:p>
                  </a:txBody>
                  <a:tcPr marL="9525" marR="9525" marT="9525" marB="0" anchor="b"/>
                </a:tc>
                <a:tc>
                  <a:txBody>
                    <a:bodyPr/>
                    <a:lstStyle/>
                    <a:p>
                      <a:pPr algn="ctr" fontAlgn="b">
                        <a:lnSpc>
                          <a:spcPct val="150000"/>
                        </a:lnSpc>
                      </a:pPr>
                      <a:endParaRPr lang="en-US" sz="2000" b="0" i="0" u="none" strike="noStrike" dirty="0">
                        <a:solidFill>
                          <a:srgbClr val="000000"/>
                        </a:solidFill>
                        <a:effectLst/>
                        <a:latin typeface="Georgia" pitchFamily="18" charset="0"/>
                      </a:endParaRPr>
                    </a:p>
                  </a:txBody>
                  <a:tcPr marL="9525" marR="9525" marT="9525" marB="0" anchor="b"/>
                </a:tc>
                <a:tc>
                  <a:txBody>
                    <a:bodyPr/>
                    <a:lstStyle/>
                    <a:p>
                      <a:pPr algn="ctr" fontAlgn="b">
                        <a:lnSpc>
                          <a:spcPct val="150000"/>
                        </a:lnSpc>
                      </a:pPr>
                      <a:endParaRPr lang="en-US" sz="2000" b="0" i="0" u="none" strike="noStrike" dirty="0">
                        <a:solidFill>
                          <a:srgbClr val="000000"/>
                        </a:solidFill>
                        <a:effectLst/>
                        <a:latin typeface="Georgia" pitchFamily="18" charset="0"/>
                      </a:endParaRPr>
                    </a:p>
                  </a:txBody>
                  <a:tcPr marL="9525" marR="9525" marT="9525" marB="0" anchor="b"/>
                </a:tc>
                <a:tc>
                  <a:txBody>
                    <a:bodyPr/>
                    <a:lstStyle/>
                    <a:p>
                      <a:pPr algn="ctr" fontAlgn="b">
                        <a:lnSpc>
                          <a:spcPct val="150000"/>
                        </a:lnSpc>
                      </a:pPr>
                      <a:endParaRPr lang="en-US" sz="2000" b="0" i="0" u="none" strike="noStrike" dirty="0">
                        <a:solidFill>
                          <a:srgbClr val="000000"/>
                        </a:solidFill>
                        <a:effectLst/>
                        <a:latin typeface="Georgia" pitchFamily="18" charset="0"/>
                      </a:endParaRPr>
                    </a:p>
                  </a:txBody>
                  <a:tcPr marL="9525" marR="9525" marT="9525" marB="0" anchor="b"/>
                </a:tc>
                <a:tc>
                  <a:txBody>
                    <a:bodyPr/>
                    <a:lstStyle/>
                    <a:p>
                      <a:pPr algn="ctr" fontAlgn="b">
                        <a:lnSpc>
                          <a:spcPct val="150000"/>
                        </a:lnSpc>
                      </a:pPr>
                      <a:endParaRPr lang="en-US" sz="2000" b="0" i="0" u="none" strike="noStrike" dirty="0">
                        <a:solidFill>
                          <a:srgbClr val="000000"/>
                        </a:solidFill>
                        <a:effectLst/>
                        <a:latin typeface="Georgia" pitchFamily="18" charset="0"/>
                      </a:endParaRPr>
                    </a:p>
                  </a:txBody>
                  <a:tcPr marL="9525" marR="9525" marT="9525" marB="0" anchor="b"/>
                </a:tc>
                <a:tc>
                  <a:txBody>
                    <a:bodyPr/>
                    <a:lstStyle/>
                    <a:p>
                      <a:pPr algn="ctr" fontAlgn="b">
                        <a:lnSpc>
                          <a:spcPct val="150000"/>
                        </a:lnSpc>
                      </a:pPr>
                      <a:endParaRPr lang="en-US" sz="2000" b="0" i="0" u="none" strike="noStrike" dirty="0">
                        <a:solidFill>
                          <a:srgbClr val="000000"/>
                        </a:solidFill>
                        <a:effectLst/>
                        <a:latin typeface="Georgia" pitchFamily="18" charset="0"/>
                      </a:endParaRPr>
                    </a:p>
                  </a:txBody>
                  <a:tcPr marL="9525" marR="9525" marT="9525" marB="0" anchor="b"/>
                </a:tc>
                <a:tc>
                  <a:txBody>
                    <a:bodyPr/>
                    <a:lstStyle/>
                    <a:p>
                      <a:pPr algn="ctr" fontAlgn="b">
                        <a:lnSpc>
                          <a:spcPct val="150000"/>
                        </a:lnSpc>
                      </a:pPr>
                      <a:endParaRPr lang="en-US" sz="2000" b="0" i="0" u="none" strike="noStrike" dirty="0">
                        <a:solidFill>
                          <a:srgbClr val="000000"/>
                        </a:solidFill>
                        <a:effectLst/>
                        <a:latin typeface="Georgia" pitchFamily="18" charset="0"/>
                      </a:endParaRPr>
                    </a:p>
                  </a:txBody>
                  <a:tcPr marL="9525" marR="9525" marT="9525" marB="0" anchor="b"/>
                </a:tc>
                <a:tc>
                  <a:txBody>
                    <a:bodyPr/>
                    <a:lstStyle/>
                    <a:p>
                      <a:pPr algn="ctr" fontAlgn="b">
                        <a:lnSpc>
                          <a:spcPct val="150000"/>
                        </a:lnSpc>
                      </a:pPr>
                      <a:endParaRPr lang="en-US" sz="2000" b="0" i="0" u="none" strike="noStrike" dirty="0">
                        <a:solidFill>
                          <a:srgbClr val="000000"/>
                        </a:solidFill>
                        <a:effectLst/>
                        <a:latin typeface="Georgia" pitchFamily="18" charset="0"/>
                      </a:endParaRPr>
                    </a:p>
                  </a:txBody>
                  <a:tcPr marL="9525" marR="9525" marT="9525" marB="0" anchor="b"/>
                </a:tc>
                <a:tc>
                  <a:txBody>
                    <a:bodyPr/>
                    <a:lstStyle/>
                    <a:p>
                      <a:pPr algn="ctr" fontAlgn="b">
                        <a:lnSpc>
                          <a:spcPct val="150000"/>
                        </a:lnSpc>
                      </a:pPr>
                      <a:endParaRPr lang="en-US" sz="2000" b="0" i="0" u="none" strike="noStrike" dirty="0">
                        <a:solidFill>
                          <a:srgbClr val="000000"/>
                        </a:solidFill>
                        <a:effectLst/>
                        <a:latin typeface="Georgia" pitchFamily="18" charset="0"/>
                      </a:endParaRPr>
                    </a:p>
                  </a:txBody>
                  <a:tcPr marL="9525" marR="9525" marT="9525" marB="0" anchor="b"/>
                </a:tc>
                <a:tc>
                  <a:txBody>
                    <a:bodyPr/>
                    <a:lstStyle/>
                    <a:p>
                      <a:pPr algn="ctr" fontAlgn="b">
                        <a:lnSpc>
                          <a:spcPct val="150000"/>
                        </a:lnSpc>
                      </a:pPr>
                      <a:r>
                        <a:rPr lang="en-US" sz="2000" u="none" strike="noStrike" dirty="0">
                          <a:effectLst/>
                          <a:latin typeface="Georgia" pitchFamily="18" charset="0"/>
                        </a:rPr>
                        <a:t> </a:t>
                      </a:r>
                      <a:endParaRPr lang="en-US" sz="2000" b="0" i="0" u="none" strike="noStrike" dirty="0">
                        <a:solidFill>
                          <a:srgbClr val="000000"/>
                        </a:solidFill>
                        <a:effectLst/>
                        <a:latin typeface="Georgia" pitchFamily="18" charset="0"/>
                      </a:endParaRPr>
                    </a:p>
                  </a:txBody>
                  <a:tcPr marL="9525" marR="9525" marT="9525" marB="0" anchor="b">
                    <a:lnR w="38100" cap="flat" cmpd="sng" algn="ctr">
                      <a:solidFill>
                        <a:schemeClr val="tx1"/>
                      </a:solidFill>
                      <a:prstDash val="solid"/>
                      <a:round/>
                      <a:headEnd type="none" w="med" len="med"/>
                      <a:tailEnd type="none" w="med" len="med"/>
                    </a:lnR>
                  </a:tcPr>
                </a:tc>
                <a:tc>
                  <a:txBody>
                    <a:bodyPr/>
                    <a:lstStyle/>
                    <a:p>
                      <a:pPr algn="ctr" fontAlgn="b">
                        <a:lnSpc>
                          <a:spcPct val="150000"/>
                        </a:lnSpc>
                      </a:pPr>
                      <a:r>
                        <a:rPr lang="en-US" sz="2000" u="none" strike="noStrike" dirty="0">
                          <a:effectLst/>
                          <a:latin typeface="Georgia" pitchFamily="18" charset="0"/>
                        </a:rPr>
                        <a:t>40</a:t>
                      </a:r>
                      <a:endParaRPr lang="en-US" sz="2000" b="0" i="0" u="none" strike="noStrike" dirty="0">
                        <a:solidFill>
                          <a:srgbClr val="000000"/>
                        </a:solidFill>
                        <a:effectLst/>
                        <a:latin typeface="Georgia" pitchFamily="18" charset="0"/>
                      </a:endParaRPr>
                    </a:p>
                  </a:txBody>
                  <a:tcPr marL="9525" marR="9525" marT="9525" marB="0" anchor="b">
                    <a:lnL w="381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354265723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111038" y="6287045"/>
            <a:ext cx="11956276" cy="552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9"/>
          <p:cNvPicPr>
            <a:picLocks noChangeAspect="1"/>
          </p:cNvPicPr>
          <p:nvPr/>
        </p:nvPicPr>
        <p:blipFill rotWithShape="1">
          <a:blip r:embed="rId3"/>
          <a:srcRect l="26203" t="42125" r="47786" b="48031"/>
          <a:stretch/>
        </p:blipFill>
        <p:spPr>
          <a:xfrm>
            <a:off x="52753" y="35170"/>
            <a:ext cx="4399201" cy="936000"/>
          </a:xfrm>
          <a:prstGeom prst="rect">
            <a:avLst/>
          </a:prstGeom>
        </p:spPr>
      </p:pic>
      <p:sp>
        <p:nvSpPr>
          <p:cNvPr id="7" name="AutoShape 2" descr="Image result for modern telecommunication tower transparan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D"/>
          </a:p>
        </p:txBody>
      </p:sp>
      <p:sp>
        <p:nvSpPr>
          <p:cNvPr id="23" name="Slide Number Placeholder 22"/>
          <p:cNvSpPr>
            <a:spLocks noGrp="1"/>
          </p:cNvSpPr>
          <p:nvPr>
            <p:ph type="sldNum" sz="quarter" idx="12"/>
          </p:nvPr>
        </p:nvSpPr>
        <p:spPr>
          <a:xfrm>
            <a:off x="9313984" y="6497030"/>
            <a:ext cx="2743200" cy="365125"/>
          </a:xfrm>
        </p:spPr>
        <p:txBody>
          <a:bodyPr/>
          <a:lstStyle/>
          <a:p>
            <a:fld id="{D219ED83-88B6-4A4C-9907-456FD1EA74C2}" type="slidenum">
              <a:rPr lang="en-ID" sz="1400" smtClean="0">
                <a:solidFill>
                  <a:schemeClr val="bg1"/>
                </a:solidFill>
                <a:latin typeface="Microsoft PhagsPa" panose="020B0502040204020203" pitchFamily="34" charset="0"/>
              </a:rPr>
              <a:t>32</a:t>
            </a:fld>
            <a:endParaRPr lang="en-ID" sz="1400" dirty="0">
              <a:solidFill>
                <a:schemeClr val="bg1"/>
              </a:solidFill>
              <a:latin typeface="Microsoft PhagsPa" panose="020B0502040204020203" pitchFamily="34" charset="0"/>
            </a:endParaRPr>
          </a:p>
        </p:txBody>
      </p:sp>
      <p:sp>
        <p:nvSpPr>
          <p:cNvPr id="24" name="Slide Number Placeholder 22"/>
          <p:cNvSpPr txBox="1">
            <a:spLocks/>
          </p:cNvSpPr>
          <p:nvPr/>
        </p:nvSpPr>
        <p:spPr>
          <a:xfrm>
            <a:off x="93193" y="6469823"/>
            <a:ext cx="652597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ID" sz="1300" dirty="0" smtClean="0">
                <a:solidFill>
                  <a:schemeClr val="bg1"/>
                </a:solidFill>
                <a:latin typeface="Microsoft PhagsPa" panose="020B0502040204020203" pitchFamily="34" charset="0"/>
              </a:rPr>
              <a:t>KODE DOSEN : NKC  / MATA KULIAH : PROBABILITAS &amp; STATISTIKA (MUH1F3)</a:t>
            </a:r>
            <a:endParaRPr lang="en-ID" sz="1300" dirty="0">
              <a:solidFill>
                <a:schemeClr val="bg1"/>
              </a:solidFill>
              <a:latin typeface="Microsoft PhagsPa" panose="020B0502040204020203" pitchFamily="34" charset="0"/>
            </a:endParaRPr>
          </a:p>
        </p:txBody>
      </p:sp>
      <p:sp>
        <p:nvSpPr>
          <p:cNvPr id="8" name="Rectangle 7"/>
          <p:cNvSpPr/>
          <p:nvPr/>
        </p:nvSpPr>
        <p:spPr>
          <a:xfrm>
            <a:off x="7015134" y="32451"/>
            <a:ext cx="2980304" cy="938719"/>
          </a:xfrm>
          <a:prstGeom prst="rect">
            <a:avLst/>
          </a:prstGeom>
          <a:noFill/>
        </p:spPr>
        <p:txBody>
          <a:bodyPr wrap="none" lIns="91440" tIns="45720" rIns="91440" bIns="45720">
            <a:spAutoFit/>
          </a:bodyPr>
          <a:lstStyle/>
          <a:p>
            <a:pPr algn="ctr"/>
            <a:r>
              <a:rPr lang="en-US" sz="5500" b="1" cap="all" dirty="0" smtClean="0">
                <a:ln w="9000" cmpd="sng">
                  <a:noFill/>
                  <a:prstDash val="solid"/>
                </a:ln>
                <a:solidFill>
                  <a:schemeClr val="tx2"/>
                </a:solidFill>
                <a:effectLst>
                  <a:reflection blurRad="12700" stA="28000" endPos="45000" dist="1000" dir="5400000" sy="-100000" algn="bl" rotWithShape="0"/>
                </a:effectLst>
              </a:rPr>
              <a:t>EXAMPLE</a:t>
            </a:r>
            <a:endParaRPr lang="en-US" sz="5500" b="1" cap="all" spc="0" dirty="0">
              <a:ln w="9000" cmpd="sng">
                <a:noFill/>
                <a:prstDash val="solid"/>
              </a:ln>
              <a:solidFill>
                <a:schemeClr val="tx2"/>
              </a:solidFill>
              <a:effectLst>
                <a:reflection blurRad="12700" stA="28000" endPos="45000" dist="1000" dir="5400000" sy="-100000" algn="bl" rotWithShape="0"/>
              </a:effectLst>
            </a:endParaRPr>
          </a:p>
        </p:txBody>
      </p:sp>
      <p:sp>
        <p:nvSpPr>
          <p:cNvPr id="9" name="TextBox 8"/>
          <p:cNvSpPr txBox="1"/>
          <p:nvPr/>
        </p:nvSpPr>
        <p:spPr>
          <a:xfrm>
            <a:off x="52753" y="966941"/>
            <a:ext cx="3423373" cy="523220"/>
          </a:xfrm>
          <a:prstGeom prst="rect">
            <a:avLst/>
          </a:prstGeom>
          <a:noFill/>
        </p:spPr>
        <p:txBody>
          <a:bodyPr wrap="none" rtlCol="0">
            <a:spAutoFit/>
          </a:bodyPr>
          <a:lstStyle/>
          <a:p>
            <a:r>
              <a:rPr lang="en-ID" sz="2800" b="1" dirty="0" smtClean="0">
                <a:solidFill>
                  <a:schemeClr val="tx2"/>
                </a:solidFill>
              </a:rPr>
              <a:t>b. Box &amp; Whisker Plot</a:t>
            </a:r>
            <a:endParaRPr lang="en-ID" sz="2800" b="1" dirty="0">
              <a:solidFill>
                <a:schemeClr val="tx2"/>
              </a:solidFill>
            </a:endParaRPr>
          </a:p>
        </p:txBody>
      </p:sp>
      <mc:AlternateContent xmlns:mc="http://schemas.openxmlformats.org/markup-compatibility/2006" xmlns:a14="http://schemas.microsoft.com/office/drawing/2010/main">
        <mc:Choice Requires="a14">
          <p:sp>
            <p:nvSpPr>
              <p:cNvPr id="11" name="Rectangle 10"/>
              <p:cNvSpPr/>
              <p:nvPr/>
            </p:nvSpPr>
            <p:spPr>
              <a:xfrm>
                <a:off x="550639" y="1752918"/>
                <a:ext cx="11077074" cy="3752379"/>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1450" indent="-171450">
                  <a:lnSpc>
                    <a:spcPct val="150000"/>
                  </a:lnSpc>
                  <a:buFont typeface="Arial" pitchFamily="34" charset="0"/>
                  <a:buChar char="•"/>
                </a:pPr>
                <a14:m>
                  <m:oMath xmlns:m="http://schemas.openxmlformats.org/officeDocument/2006/math">
                    <m:sSub>
                      <m:sSubPr>
                        <m:ctrlPr>
                          <a:rPr lang="en-US" sz="2200" i="1" smtClean="0">
                            <a:solidFill>
                              <a:schemeClr val="tx1"/>
                            </a:solidFill>
                            <a:latin typeface="Cambria Math" panose="02040503050406030204" pitchFamily="18" charset="0"/>
                          </a:rPr>
                        </m:ctrlPr>
                      </m:sSubPr>
                      <m:e>
                        <m:r>
                          <m:rPr>
                            <m:sty m:val="p"/>
                          </m:rPr>
                          <a:rPr lang="en-US" sz="2200" b="0" i="0" smtClean="0">
                            <a:solidFill>
                              <a:schemeClr val="tx1"/>
                            </a:solidFill>
                            <a:latin typeface="Cambria Math"/>
                          </a:rPr>
                          <m:t>Q</m:t>
                        </m:r>
                      </m:e>
                      <m:sub>
                        <m:r>
                          <a:rPr lang="en-US" sz="2200" b="0" i="0" smtClean="0">
                            <a:solidFill>
                              <a:schemeClr val="tx1"/>
                            </a:solidFill>
                            <a:latin typeface="Cambria Math"/>
                          </a:rPr>
                          <m:t>1</m:t>
                        </m:r>
                      </m:sub>
                    </m:sSub>
                    <m:r>
                      <a:rPr lang="en-US" sz="2200" b="0" i="0" smtClean="0">
                        <a:solidFill>
                          <a:schemeClr val="tx1"/>
                        </a:solidFill>
                        <a:latin typeface="Cambria Math"/>
                      </a:rPr>
                      <m:t>=</m:t>
                    </m:r>
                    <m:r>
                      <m:rPr>
                        <m:sty m:val="p"/>
                      </m:rPr>
                      <a:rPr lang="en-US" sz="2200" b="0" i="0" smtClean="0">
                        <a:solidFill>
                          <a:schemeClr val="tx1"/>
                        </a:solidFill>
                        <a:latin typeface="Cambria Math"/>
                      </a:rPr>
                      <m:t>Data</m:t>
                    </m:r>
                    <m:r>
                      <a:rPr lang="en-US" sz="2200" b="0" i="0" smtClean="0">
                        <a:solidFill>
                          <a:schemeClr val="tx1"/>
                        </a:solidFill>
                        <a:latin typeface="Cambria Math"/>
                      </a:rPr>
                      <m:t> </m:t>
                    </m:r>
                    <m:r>
                      <m:rPr>
                        <m:sty m:val="p"/>
                      </m:rPr>
                      <a:rPr lang="en-US" sz="2200" b="0" i="0" smtClean="0">
                        <a:solidFill>
                          <a:schemeClr val="tx1"/>
                        </a:solidFill>
                        <a:latin typeface="Cambria Math"/>
                      </a:rPr>
                      <m:t>ke</m:t>
                    </m:r>
                    <m:r>
                      <a:rPr lang="en-US" sz="2200" b="0" i="0" smtClean="0">
                        <a:solidFill>
                          <a:schemeClr val="tx1"/>
                        </a:solidFill>
                        <a:latin typeface="Cambria Math"/>
                      </a:rPr>
                      <m:t> </m:t>
                    </m:r>
                    <m:f>
                      <m:fPr>
                        <m:ctrlPr>
                          <a:rPr lang="en-US" sz="2200" i="1" smtClean="0">
                            <a:solidFill>
                              <a:schemeClr val="tx1"/>
                            </a:solidFill>
                            <a:latin typeface="Cambria Math" panose="02040503050406030204" pitchFamily="18" charset="0"/>
                          </a:rPr>
                        </m:ctrlPr>
                      </m:fPr>
                      <m:num>
                        <m:r>
                          <a:rPr lang="en-US" sz="2200" b="0" i="0" smtClean="0">
                            <a:solidFill>
                              <a:schemeClr val="tx1"/>
                            </a:solidFill>
                            <a:latin typeface="Cambria Math"/>
                          </a:rPr>
                          <m:t>1(</m:t>
                        </m:r>
                        <m:r>
                          <m:rPr>
                            <m:sty m:val="p"/>
                          </m:rPr>
                          <a:rPr lang="en-ID" sz="2200" b="0" i="0" smtClean="0">
                            <a:solidFill>
                              <a:schemeClr val="tx1"/>
                            </a:solidFill>
                            <a:latin typeface="Cambria Math" panose="02040503050406030204" pitchFamily="18" charset="0"/>
                          </a:rPr>
                          <m:t>n</m:t>
                        </m:r>
                        <m:r>
                          <a:rPr lang="en-US" sz="2200" b="0" i="0" smtClean="0">
                            <a:solidFill>
                              <a:schemeClr val="tx1"/>
                            </a:solidFill>
                            <a:latin typeface="Cambria Math"/>
                          </a:rPr>
                          <m:t>+1)</m:t>
                        </m:r>
                      </m:num>
                      <m:den>
                        <m:r>
                          <a:rPr lang="en-US" sz="2200" b="0" i="0" smtClean="0">
                            <a:solidFill>
                              <a:schemeClr val="tx1"/>
                            </a:solidFill>
                            <a:latin typeface="Cambria Math"/>
                          </a:rPr>
                          <m:t>4</m:t>
                        </m:r>
                      </m:den>
                    </m:f>
                    <m:r>
                      <a:rPr lang="en-US" sz="2200" b="0" i="0" smtClean="0">
                        <a:solidFill>
                          <a:schemeClr val="tx1"/>
                        </a:solidFill>
                        <a:latin typeface="Cambria Math"/>
                      </a:rPr>
                      <m:t>=</m:t>
                    </m:r>
                    <m:r>
                      <m:rPr>
                        <m:sty m:val="p"/>
                      </m:rPr>
                      <a:rPr lang="en-US" sz="2200" b="0" i="0" smtClean="0">
                        <a:solidFill>
                          <a:schemeClr val="tx1"/>
                        </a:solidFill>
                        <a:latin typeface="Cambria Math"/>
                      </a:rPr>
                      <m:t>Data</m:t>
                    </m:r>
                    <m:r>
                      <a:rPr lang="en-US" sz="2200" b="0" i="0" smtClean="0">
                        <a:solidFill>
                          <a:schemeClr val="tx1"/>
                        </a:solidFill>
                        <a:latin typeface="Cambria Math"/>
                      </a:rPr>
                      <m:t> </m:t>
                    </m:r>
                    <m:r>
                      <m:rPr>
                        <m:sty m:val="p"/>
                      </m:rPr>
                      <a:rPr lang="en-US" sz="2200" b="0" i="0" smtClean="0">
                        <a:solidFill>
                          <a:schemeClr val="tx1"/>
                        </a:solidFill>
                        <a:latin typeface="Cambria Math"/>
                      </a:rPr>
                      <m:t>ke</m:t>
                    </m:r>
                    <m:r>
                      <a:rPr lang="en-US" sz="2200" b="0" i="0" smtClean="0">
                        <a:solidFill>
                          <a:schemeClr val="tx1"/>
                        </a:solidFill>
                        <a:latin typeface="Cambria Math"/>
                      </a:rPr>
                      <m:t> </m:t>
                    </m:r>
                    <m:f>
                      <m:fPr>
                        <m:ctrlPr>
                          <a:rPr lang="en-US" sz="2200" i="1" smtClean="0">
                            <a:solidFill>
                              <a:schemeClr val="tx1"/>
                            </a:solidFill>
                            <a:latin typeface="Cambria Math" panose="02040503050406030204" pitchFamily="18" charset="0"/>
                          </a:rPr>
                        </m:ctrlPr>
                      </m:fPr>
                      <m:num>
                        <m:r>
                          <a:rPr lang="en-US" sz="2200" b="0" i="0" smtClean="0">
                            <a:solidFill>
                              <a:schemeClr val="tx1"/>
                            </a:solidFill>
                            <a:latin typeface="Cambria Math"/>
                          </a:rPr>
                          <m:t>1(40+1)</m:t>
                        </m:r>
                      </m:num>
                      <m:den>
                        <m:r>
                          <a:rPr lang="en-US" sz="2200" b="0" i="0" smtClean="0">
                            <a:solidFill>
                              <a:schemeClr val="tx1"/>
                            </a:solidFill>
                            <a:latin typeface="Cambria Math"/>
                          </a:rPr>
                          <m:t>4</m:t>
                        </m:r>
                      </m:den>
                    </m:f>
                    <m:r>
                      <a:rPr lang="en-ID" sz="2200" b="0" i="0" smtClean="0">
                        <a:solidFill>
                          <a:schemeClr val="tx1"/>
                        </a:solidFill>
                        <a:latin typeface="Cambria Math" panose="02040503050406030204" pitchFamily="18" charset="0"/>
                      </a:rPr>
                      <m:t>=</m:t>
                    </m:r>
                    <m:r>
                      <m:rPr>
                        <m:sty m:val="p"/>
                      </m:rPr>
                      <a:rPr lang="en-US" sz="2200" b="0" i="0" smtClean="0">
                        <a:solidFill>
                          <a:schemeClr val="tx1"/>
                        </a:solidFill>
                        <a:latin typeface="Cambria Math"/>
                      </a:rPr>
                      <m:t>Data</m:t>
                    </m:r>
                    <m:r>
                      <a:rPr lang="en-US" sz="2200" b="0" i="0" smtClean="0">
                        <a:solidFill>
                          <a:schemeClr val="tx1"/>
                        </a:solidFill>
                        <a:latin typeface="Cambria Math"/>
                      </a:rPr>
                      <m:t> </m:t>
                    </m:r>
                    <m:r>
                      <m:rPr>
                        <m:sty m:val="p"/>
                      </m:rPr>
                      <a:rPr lang="en-US" sz="2200" b="0" i="0" smtClean="0">
                        <a:solidFill>
                          <a:schemeClr val="tx1"/>
                        </a:solidFill>
                        <a:latin typeface="Cambria Math"/>
                      </a:rPr>
                      <m:t>ke</m:t>
                    </m:r>
                    <m:r>
                      <a:rPr lang="en-US" sz="2200" b="0" i="0" smtClean="0">
                        <a:solidFill>
                          <a:schemeClr val="tx1"/>
                        </a:solidFill>
                        <a:latin typeface="Cambria Math"/>
                      </a:rPr>
                      <m:t> </m:t>
                    </m:r>
                    <m:r>
                      <a:rPr lang="en-US" sz="2200" b="0" i="1" smtClean="0">
                        <a:solidFill>
                          <a:schemeClr val="tx1"/>
                        </a:solidFill>
                        <a:latin typeface="Cambria Math"/>
                      </a:rPr>
                      <m:t>10</m:t>
                    </m:r>
                    <m:f>
                      <m:fPr>
                        <m:ctrlPr>
                          <a:rPr lang="en-US" sz="2200" b="0" i="1" smtClean="0">
                            <a:solidFill>
                              <a:schemeClr val="tx1"/>
                            </a:solidFill>
                            <a:latin typeface="Cambria Math" panose="02040503050406030204" pitchFamily="18" charset="0"/>
                          </a:rPr>
                        </m:ctrlPr>
                      </m:fPr>
                      <m:num>
                        <m:r>
                          <a:rPr lang="en-US" sz="2200" b="0" i="1" smtClean="0">
                            <a:solidFill>
                              <a:schemeClr val="tx1"/>
                            </a:solidFill>
                            <a:latin typeface="Cambria Math"/>
                          </a:rPr>
                          <m:t>1</m:t>
                        </m:r>
                      </m:num>
                      <m:den>
                        <m:r>
                          <a:rPr lang="en-US" sz="2200" b="0" i="1" smtClean="0">
                            <a:solidFill>
                              <a:schemeClr val="tx1"/>
                            </a:solidFill>
                            <a:latin typeface="Cambria Math"/>
                          </a:rPr>
                          <m:t>4</m:t>
                        </m:r>
                      </m:den>
                    </m:f>
                    <m:r>
                      <a:rPr lang="en-US" sz="2200" b="0" i="1" smtClean="0">
                        <a:solidFill>
                          <a:schemeClr val="tx1"/>
                        </a:solidFill>
                        <a:latin typeface="Cambria Math"/>
                      </a:rPr>
                      <m:t>=40+</m:t>
                    </m:r>
                    <m:f>
                      <m:fPr>
                        <m:ctrlPr>
                          <a:rPr lang="en-US" sz="2200" b="0" i="1" smtClean="0">
                            <a:solidFill>
                              <a:schemeClr val="tx1"/>
                            </a:solidFill>
                            <a:latin typeface="Cambria Math" panose="02040503050406030204" pitchFamily="18" charset="0"/>
                          </a:rPr>
                        </m:ctrlPr>
                      </m:fPr>
                      <m:num>
                        <m:r>
                          <a:rPr lang="en-US" sz="2200" b="0" i="1" smtClean="0">
                            <a:solidFill>
                              <a:schemeClr val="tx1"/>
                            </a:solidFill>
                            <a:latin typeface="Cambria Math"/>
                          </a:rPr>
                          <m:t>1</m:t>
                        </m:r>
                      </m:num>
                      <m:den>
                        <m:r>
                          <a:rPr lang="en-US" sz="2200" b="0" i="1" smtClean="0">
                            <a:solidFill>
                              <a:schemeClr val="tx1"/>
                            </a:solidFill>
                            <a:latin typeface="Cambria Math"/>
                          </a:rPr>
                          <m:t>4</m:t>
                        </m:r>
                      </m:den>
                    </m:f>
                    <m:r>
                      <a:rPr lang="en-US" sz="2200" i="1">
                        <a:solidFill>
                          <a:schemeClr val="tx1"/>
                        </a:solidFill>
                        <a:latin typeface="Cambria Math"/>
                        <a:ea typeface="Cambria Math"/>
                      </a:rPr>
                      <m:t>∙</m:t>
                    </m:r>
                    <m:r>
                      <a:rPr lang="en-US" sz="2200" b="0" i="1" smtClean="0">
                        <a:solidFill>
                          <a:schemeClr val="tx1"/>
                        </a:solidFill>
                        <a:latin typeface="Cambria Math"/>
                        <a:ea typeface="Cambria Math"/>
                      </a:rPr>
                      <m:t>(40−40)=40</m:t>
                    </m:r>
                  </m:oMath>
                </a14:m>
                <a:endParaRPr lang="en-US" sz="2200" dirty="0" smtClean="0">
                  <a:solidFill>
                    <a:schemeClr val="accent2"/>
                  </a:solidFill>
                </a:endParaRPr>
              </a:p>
              <a:p>
                <a:pPr marL="168275" indent="-168275">
                  <a:lnSpc>
                    <a:spcPct val="150000"/>
                  </a:lnSpc>
                  <a:buFont typeface="Arial" pitchFamily="34" charset="0"/>
                  <a:buChar char="•"/>
                </a:pPr>
                <a14:m>
                  <m:oMath xmlns:m="http://schemas.openxmlformats.org/officeDocument/2006/math">
                    <m:sSub>
                      <m:sSubPr>
                        <m:ctrlPr>
                          <a:rPr lang="en-US" sz="2200" i="1" smtClean="0">
                            <a:solidFill>
                              <a:schemeClr val="tx1"/>
                            </a:solidFill>
                            <a:latin typeface="Cambria Math" panose="02040503050406030204" pitchFamily="18" charset="0"/>
                          </a:rPr>
                        </m:ctrlPr>
                      </m:sSubPr>
                      <m:e>
                        <m:r>
                          <m:rPr>
                            <m:sty m:val="p"/>
                          </m:rPr>
                          <a:rPr lang="en-US" sz="2200" b="0" i="0" smtClean="0">
                            <a:solidFill>
                              <a:schemeClr val="tx1"/>
                            </a:solidFill>
                            <a:latin typeface="Cambria Math"/>
                          </a:rPr>
                          <m:t>Q</m:t>
                        </m:r>
                      </m:e>
                      <m:sub>
                        <m:r>
                          <a:rPr lang="en-US" sz="2200" b="0" i="0" smtClean="0">
                            <a:solidFill>
                              <a:schemeClr val="tx1"/>
                            </a:solidFill>
                            <a:latin typeface="Cambria Math"/>
                          </a:rPr>
                          <m:t>2</m:t>
                        </m:r>
                      </m:sub>
                    </m:sSub>
                    <m:r>
                      <a:rPr lang="en-US" sz="2200" b="0" i="0" smtClean="0">
                        <a:solidFill>
                          <a:schemeClr val="tx1"/>
                        </a:solidFill>
                        <a:latin typeface="Cambria Math"/>
                      </a:rPr>
                      <m:t>=</m:t>
                    </m:r>
                    <m:r>
                      <m:rPr>
                        <m:sty m:val="p"/>
                      </m:rPr>
                      <a:rPr lang="en-US" sz="2200" b="0" i="0" smtClean="0">
                        <a:solidFill>
                          <a:schemeClr val="tx1"/>
                        </a:solidFill>
                        <a:latin typeface="Cambria Math"/>
                      </a:rPr>
                      <m:t>Data</m:t>
                    </m:r>
                    <m:r>
                      <a:rPr lang="en-US" sz="2200" b="0" i="0" smtClean="0">
                        <a:solidFill>
                          <a:schemeClr val="tx1"/>
                        </a:solidFill>
                        <a:latin typeface="Cambria Math"/>
                      </a:rPr>
                      <m:t> </m:t>
                    </m:r>
                    <m:r>
                      <m:rPr>
                        <m:sty m:val="p"/>
                      </m:rPr>
                      <a:rPr lang="en-US" sz="2200" b="0" i="0" smtClean="0">
                        <a:solidFill>
                          <a:schemeClr val="tx1"/>
                        </a:solidFill>
                        <a:latin typeface="Cambria Math"/>
                      </a:rPr>
                      <m:t>ke</m:t>
                    </m:r>
                    <m:r>
                      <a:rPr lang="en-US" sz="2200" b="0" i="0" smtClean="0">
                        <a:solidFill>
                          <a:schemeClr val="tx1"/>
                        </a:solidFill>
                        <a:latin typeface="Cambria Math"/>
                      </a:rPr>
                      <m:t> </m:t>
                    </m:r>
                    <m:f>
                      <m:fPr>
                        <m:ctrlPr>
                          <a:rPr lang="en-US" sz="2200" i="1" smtClean="0">
                            <a:solidFill>
                              <a:schemeClr val="tx1"/>
                            </a:solidFill>
                            <a:latin typeface="Cambria Math" panose="02040503050406030204" pitchFamily="18" charset="0"/>
                          </a:rPr>
                        </m:ctrlPr>
                      </m:fPr>
                      <m:num>
                        <m:r>
                          <a:rPr lang="en-US" sz="2200" b="0" i="0" smtClean="0">
                            <a:solidFill>
                              <a:schemeClr val="tx1"/>
                            </a:solidFill>
                            <a:latin typeface="Cambria Math"/>
                          </a:rPr>
                          <m:t>2(</m:t>
                        </m:r>
                        <m:r>
                          <m:rPr>
                            <m:sty m:val="p"/>
                          </m:rPr>
                          <a:rPr lang="en-ID" sz="2200" b="0" i="0" smtClean="0">
                            <a:solidFill>
                              <a:schemeClr val="tx1"/>
                            </a:solidFill>
                            <a:latin typeface="Cambria Math" panose="02040503050406030204" pitchFamily="18" charset="0"/>
                          </a:rPr>
                          <m:t>n</m:t>
                        </m:r>
                        <m:r>
                          <a:rPr lang="en-US" sz="2200" b="0" i="0" smtClean="0">
                            <a:solidFill>
                              <a:schemeClr val="tx1"/>
                            </a:solidFill>
                            <a:latin typeface="Cambria Math"/>
                          </a:rPr>
                          <m:t>+1)</m:t>
                        </m:r>
                      </m:num>
                      <m:den>
                        <m:r>
                          <a:rPr lang="en-US" sz="2200" b="0" i="0" smtClean="0">
                            <a:solidFill>
                              <a:schemeClr val="tx1"/>
                            </a:solidFill>
                            <a:latin typeface="Cambria Math"/>
                          </a:rPr>
                          <m:t>4</m:t>
                        </m:r>
                      </m:den>
                    </m:f>
                    <m:r>
                      <a:rPr lang="en-US" sz="2200" b="0" i="0" smtClean="0">
                        <a:solidFill>
                          <a:schemeClr val="tx1"/>
                        </a:solidFill>
                        <a:latin typeface="Cambria Math"/>
                      </a:rPr>
                      <m:t>=</m:t>
                    </m:r>
                    <m:r>
                      <m:rPr>
                        <m:sty m:val="p"/>
                      </m:rPr>
                      <a:rPr lang="en-US" sz="2200" b="0" i="0" smtClean="0">
                        <a:solidFill>
                          <a:schemeClr val="tx1"/>
                        </a:solidFill>
                        <a:latin typeface="Cambria Math"/>
                      </a:rPr>
                      <m:t>Data</m:t>
                    </m:r>
                    <m:r>
                      <a:rPr lang="en-US" sz="2200" b="0" i="0" smtClean="0">
                        <a:solidFill>
                          <a:schemeClr val="tx1"/>
                        </a:solidFill>
                        <a:latin typeface="Cambria Math"/>
                      </a:rPr>
                      <m:t> </m:t>
                    </m:r>
                    <m:r>
                      <m:rPr>
                        <m:sty m:val="p"/>
                      </m:rPr>
                      <a:rPr lang="en-US" sz="2200" b="0" i="0" smtClean="0">
                        <a:solidFill>
                          <a:schemeClr val="tx1"/>
                        </a:solidFill>
                        <a:latin typeface="Cambria Math"/>
                      </a:rPr>
                      <m:t>ke</m:t>
                    </m:r>
                    <m:r>
                      <a:rPr lang="en-US" sz="2200" b="0" i="0" smtClean="0">
                        <a:solidFill>
                          <a:schemeClr val="tx1"/>
                        </a:solidFill>
                        <a:latin typeface="Cambria Math"/>
                      </a:rPr>
                      <m:t> </m:t>
                    </m:r>
                    <m:f>
                      <m:fPr>
                        <m:ctrlPr>
                          <a:rPr lang="en-US" sz="2200" i="1" smtClean="0">
                            <a:solidFill>
                              <a:schemeClr val="tx1"/>
                            </a:solidFill>
                            <a:latin typeface="Cambria Math" panose="02040503050406030204" pitchFamily="18" charset="0"/>
                          </a:rPr>
                        </m:ctrlPr>
                      </m:fPr>
                      <m:num>
                        <m:r>
                          <a:rPr lang="en-US" sz="2200" b="0" i="0" smtClean="0">
                            <a:solidFill>
                              <a:schemeClr val="tx1"/>
                            </a:solidFill>
                            <a:latin typeface="Cambria Math"/>
                          </a:rPr>
                          <m:t>2(40+1)</m:t>
                        </m:r>
                      </m:num>
                      <m:den>
                        <m:r>
                          <a:rPr lang="en-US" sz="2200" b="0" i="0" smtClean="0">
                            <a:solidFill>
                              <a:schemeClr val="tx1"/>
                            </a:solidFill>
                            <a:latin typeface="Cambria Math"/>
                          </a:rPr>
                          <m:t>4</m:t>
                        </m:r>
                      </m:den>
                    </m:f>
                    <m:r>
                      <a:rPr lang="en-ID" sz="2200" b="0" i="0" smtClean="0">
                        <a:solidFill>
                          <a:schemeClr val="tx1"/>
                        </a:solidFill>
                        <a:latin typeface="Cambria Math" panose="02040503050406030204" pitchFamily="18" charset="0"/>
                      </a:rPr>
                      <m:t>=</m:t>
                    </m:r>
                    <m:r>
                      <m:rPr>
                        <m:sty m:val="p"/>
                      </m:rPr>
                      <a:rPr lang="en-US" sz="2200" b="0" i="0" smtClean="0">
                        <a:solidFill>
                          <a:schemeClr val="tx1"/>
                        </a:solidFill>
                        <a:latin typeface="Cambria Math"/>
                      </a:rPr>
                      <m:t>Data</m:t>
                    </m:r>
                    <m:r>
                      <a:rPr lang="en-US" sz="2200" b="0" i="0" smtClean="0">
                        <a:solidFill>
                          <a:schemeClr val="tx1"/>
                        </a:solidFill>
                        <a:latin typeface="Cambria Math"/>
                      </a:rPr>
                      <m:t> </m:t>
                    </m:r>
                    <m:r>
                      <m:rPr>
                        <m:sty m:val="p"/>
                      </m:rPr>
                      <a:rPr lang="en-US" sz="2200" b="0" i="0" smtClean="0">
                        <a:solidFill>
                          <a:schemeClr val="tx1"/>
                        </a:solidFill>
                        <a:latin typeface="Cambria Math"/>
                      </a:rPr>
                      <m:t>ke</m:t>
                    </m:r>
                    <m:r>
                      <a:rPr lang="en-US" sz="2200" b="0" i="0" smtClean="0">
                        <a:solidFill>
                          <a:schemeClr val="tx1"/>
                        </a:solidFill>
                        <a:latin typeface="Cambria Math"/>
                      </a:rPr>
                      <m:t> </m:t>
                    </m:r>
                    <m:r>
                      <a:rPr lang="en-US" sz="2200" b="0" i="1" smtClean="0">
                        <a:solidFill>
                          <a:schemeClr val="tx1"/>
                        </a:solidFill>
                        <a:latin typeface="Cambria Math"/>
                      </a:rPr>
                      <m:t>20</m:t>
                    </m:r>
                    <m:f>
                      <m:fPr>
                        <m:ctrlPr>
                          <a:rPr lang="en-US" sz="2200" b="0" i="1" smtClean="0">
                            <a:solidFill>
                              <a:schemeClr val="tx1"/>
                            </a:solidFill>
                            <a:latin typeface="Cambria Math" panose="02040503050406030204" pitchFamily="18" charset="0"/>
                          </a:rPr>
                        </m:ctrlPr>
                      </m:fPr>
                      <m:num>
                        <m:r>
                          <a:rPr lang="en-US" sz="2200" b="0" i="1" smtClean="0">
                            <a:solidFill>
                              <a:schemeClr val="tx1"/>
                            </a:solidFill>
                            <a:latin typeface="Cambria Math"/>
                          </a:rPr>
                          <m:t>1</m:t>
                        </m:r>
                      </m:num>
                      <m:den>
                        <m:r>
                          <a:rPr lang="en-US" sz="2200" b="0" i="1" smtClean="0">
                            <a:solidFill>
                              <a:schemeClr val="tx1"/>
                            </a:solidFill>
                            <a:latin typeface="Cambria Math"/>
                          </a:rPr>
                          <m:t>2</m:t>
                        </m:r>
                      </m:den>
                    </m:f>
                    <m:r>
                      <a:rPr lang="en-US" sz="2200" b="0" i="1" smtClean="0">
                        <a:solidFill>
                          <a:schemeClr val="tx1"/>
                        </a:solidFill>
                        <a:latin typeface="Cambria Math"/>
                      </a:rPr>
                      <m:t>=46+</m:t>
                    </m:r>
                    <m:f>
                      <m:fPr>
                        <m:ctrlPr>
                          <a:rPr lang="en-US" sz="2200" b="0" i="1" smtClean="0">
                            <a:solidFill>
                              <a:schemeClr val="tx1"/>
                            </a:solidFill>
                            <a:latin typeface="Cambria Math" panose="02040503050406030204" pitchFamily="18" charset="0"/>
                          </a:rPr>
                        </m:ctrlPr>
                      </m:fPr>
                      <m:num>
                        <m:r>
                          <a:rPr lang="en-US" sz="2200" b="0" i="1" smtClean="0">
                            <a:solidFill>
                              <a:schemeClr val="tx1"/>
                            </a:solidFill>
                            <a:latin typeface="Cambria Math"/>
                          </a:rPr>
                          <m:t>1</m:t>
                        </m:r>
                      </m:num>
                      <m:den>
                        <m:r>
                          <a:rPr lang="en-US" sz="2200" b="0" i="1" smtClean="0">
                            <a:solidFill>
                              <a:schemeClr val="tx1"/>
                            </a:solidFill>
                            <a:latin typeface="Cambria Math"/>
                          </a:rPr>
                          <m:t>2</m:t>
                        </m:r>
                      </m:den>
                    </m:f>
                    <m:r>
                      <a:rPr lang="en-US" sz="2200" i="1">
                        <a:solidFill>
                          <a:schemeClr val="tx1"/>
                        </a:solidFill>
                        <a:latin typeface="Cambria Math"/>
                        <a:ea typeface="Cambria Math"/>
                      </a:rPr>
                      <m:t>∙</m:t>
                    </m:r>
                    <m:r>
                      <a:rPr lang="en-US" sz="2200" b="0" i="1" smtClean="0">
                        <a:solidFill>
                          <a:schemeClr val="tx1"/>
                        </a:solidFill>
                        <a:latin typeface="Cambria Math"/>
                        <a:ea typeface="Cambria Math"/>
                      </a:rPr>
                      <m:t>(47−46)=46.5</m:t>
                    </m:r>
                  </m:oMath>
                </a14:m>
                <a:endParaRPr lang="en-US" sz="2200" dirty="0" smtClean="0">
                  <a:solidFill>
                    <a:schemeClr val="accent2"/>
                  </a:solidFill>
                </a:endParaRPr>
              </a:p>
              <a:p>
                <a:pPr marL="168275" indent="-168275">
                  <a:lnSpc>
                    <a:spcPct val="150000"/>
                  </a:lnSpc>
                  <a:buFont typeface="Arial" pitchFamily="34" charset="0"/>
                  <a:buChar char="•"/>
                </a:pPr>
                <a14:m>
                  <m:oMath xmlns:m="http://schemas.openxmlformats.org/officeDocument/2006/math">
                    <m:sSub>
                      <m:sSubPr>
                        <m:ctrlPr>
                          <a:rPr lang="en-US" sz="2200" i="1" smtClean="0">
                            <a:solidFill>
                              <a:schemeClr val="tx1"/>
                            </a:solidFill>
                            <a:latin typeface="Cambria Math" panose="02040503050406030204" pitchFamily="18" charset="0"/>
                          </a:rPr>
                        </m:ctrlPr>
                      </m:sSubPr>
                      <m:e>
                        <m:r>
                          <m:rPr>
                            <m:sty m:val="p"/>
                          </m:rPr>
                          <a:rPr lang="en-US" sz="2200" b="0" i="0" smtClean="0">
                            <a:solidFill>
                              <a:schemeClr val="tx1"/>
                            </a:solidFill>
                            <a:latin typeface="Cambria Math"/>
                          </a:rPr>
                          <m:t>Q</m:t>
                        </m:r>
                      </m:e>
                      <m:sub>
                        <m:r>
                          <a:rPr lang="en-US" sz="2200" b="0" i="0" smtClean="0">
                            <a:solidFill>
                              <a:schemeClr val="tx1"/>
                            </a:solidFill>
                            <a:latin typeface="Cambria Math"/>
                          </a:rPr>
                          <m:t>3</m:t>
                        </m:r>
                      </m:sub>
                    </m:sSub>
                    <m:r>
                      <a:rPr lang="en-US" sz="2200" b="0" i="0" smtClean="0">
                        <a:solidFill>
                          <a:schemeClr val="tx1"/>
                        </a:solidFill>
                        <a:latin typeface="Cambria Math"/>
                      </a:rPr>
                      <m:t>=</m:t>
                    </m:r>
                    <m:r>
                      <m:rPr>
                        <m:sty m:val="p"/>
                      </m:rPr>
                      <a:rPr lang="en-US" sz="2200" b="0" i="0" smtClean="0">
                        <a:solidFill>
                          <a:schemeClr val="tx1"/>
                        </a:solidFill>
                        <a:latin typeface="Cambria Math"/>
                      </a:rPr>
                      <m:t>Data</m:t>
                    </m:r>
                    <m:r>
                      <a:rPr lang="en-US" sz="2200" b="0" i="0" smtClean="0">
                        <a:solidFill>
                          <a:schemeClr val="tx1"/>
                        </a:solidFill>
                        <a:latin typeface="Cambria Math"/>
                      </a:rPr>
                      <m:t> </m:t>
                    </m:r>
                    <m:r>
                      <m:rPr>
                        <m:sty m:val="p"/>
                      </m:rPr>
                      <a:rPr lang="en-US" sz="2200" b="0" i="0" smtClean="0">
                        <a:solidFill>
                          <a:schemeClr val="tx1"/>
                        </a:solidFill>
                        <a:latin typeface="Cambria Math"/>
                      </a:rPr>
                      <m:t>ke</m:t>
                    </m:r>
                    <m:r>
                      <a:rPr lang="en-US" sz="2200" b="0" i="0" smtClean="0">
                        <a:solidFill>
                          <a:schemeClr val="tx1"/>
                        </a:solidFill>
                        <a:latin typeface="Cambria Math"/>
                      </a:rPr>
                      <m:t> </m:t>
                    </m:r>
                    <m:f>
                      <m:fPr>
                        <m:ctrlPr>
                          <a:rPr lang="en-US" sz="2200" i="1" smtClean="0">
                            <a:solidFill>
                              <a:schemeClr val="tx1"/>
                            </a:solidFill>
                            <a:latin typeface="Cambria Math" panose="02040503050406030204" pitchFamily="18" charset="0"/>
                          </a:rPr>
                        </m:ctrlPr>
                      </m:fPr>
                      <m:num>
                        <m:r>
                          <a:rPr lang="en-US" sz="2200" b="0" i="0" smtClean="0">
                            <a:solidFill>
                              <a:schemeClr val="tx1"/>
                            </a:solidFill>
                            <a:latin typeface="Cambria Math"/>
                          </a:rPr>
                          <m:t>3(</m:t>
                        </m:r>
                        <m:r>
                          <m:rPr>
                            <m:sty m:val="p"/>
                          </m:rPr>
                          <a:rPr lang="en-ID" sz="2200" b="0" i="0" smtClean="0">
                            <a:solidFill>
                              <a:schemeClr val="tx1"/>
                            </a:solidFill>
                            <a:latin typeface="Cambria Math" panose="02040503050406030204" pitchFamily="18" charset="0"/>
                          </a:rPr>
                          <m:t>n</m:t>
                        </m:r>
                        <m:r>
                          <a:rPr lang="en-US" sz="2200" b="0" i="0" smtClean="0">
                            <a:solidFill>
                              <a:schemeClr val="tx1"/>
                            </a:solidFill>
                            <a:latin typeface="Cambria Math"/>
                          </a:rPr>
                          <m:t>+1)</m:t>
                        </m:r>
                      </m:num>
                      <m:den>
                        <m:r>
                          <a:rPr lang="en-US" sz="2200" b="0" i="0" smtClean="0">
                            <a:solidFill>
                              <a:schemeClr val="tx1"/>
                            </a:solidFill>
                            <a:latin typeface="Cambria Math"/>
                          </a:rPr>
                          <m:t>4</m:t>
                        </m:r>
                      </m:den>
                    </m:f>
                    <m:r>
                      <a:rPr lang="en-US" sz="2200" b="0" i="0" smtClean="0">
                        <a:solidFill>
                          <a:schemeClr val="tx1"/>
                        </a:solidFill>
                        <a:latin typeface="Cambria Math"/>
                      </a:rPr>
                      <m:t>=</m:t>
                    </m:r>
                    <m:r>
                      <m:rPr>
                        <m:sty m:val="p"/>
                      </m:rPr>
                      <a:rPr lang="en-US" sz="2200" b="0" i="0" smtClean="0">
                        <a:solidFill>
                          <a:schemeClr val="tx1"/>
                        </a:solidFill>
                        <a:latin typeface="Cambria Math"/>
                      </a:rPr>
                      <m:t>Data</m:t>
                    </m:r>
                    <m:r>
                      <a:rPr lang="en-US" sz="2200" b="0" i="0" smtClean="0">
                        <a:solidFill>
                          <a:schemeClr val="tx1"/>
                        </a:solidFill>
                        <a:latin typeface="Cambria Math"/>
                      </a:rPr>
                      <m:t> </m:t>
                    </m:r>
                    <m:r>
                      <m:rPr>
                        <m:sty m:val="p"/>
                      </m:rPr>
                      <a:rPr lang="en-US" sz="2200" b="0" i="0" smtClean="0">
                        <a:solidFill>
                          <a:schemeClr val="tx1"/>
                        </a:solidFill>
                        <a:latin typeface="Cambria Math"/>
                      </a:rPr>
                      <m:t>ke</m:t>
                    </m:r>
                    <m:r>
                      <a:rPr lang="en-US" sz="2200" b="0" i="0" smtClean="0">
                        <a:solidFill>
                          <a:schemeClr val="tx1"/>
                        </a:solidFill>
                        <a:latin typeface="Cambria Math"/>
                      </a:rPr>
                      <m:t> </m:t>
                    </m:r>
                    <m:f>
                      <m:fPr>
                        <m:ctrlPr>
                          <a:rPr lang="en-US" sz="2200" i="1" smtClean="0">
                            <a:solidFill>
                              <a:schemeClr val="tx1"/>
                            </a:solidFill>
                            <a:latin typeface="Cambria Math" panose="02040503050406030204" pitchFamily="18" charset="0"/>
                          </a:rPr>
                        </m:ctrlPr>
                      </m:fPr>
                      <m:num>
                        <m:r>
                          <a:rPr lang="en-US" sz="2200" b="0" i="0" smtClean="0">
                            <a:solidFill>
                              <a:schemeClr val="tx1"/>
                            </a:solidFill>
                            <a:latin typeface="Cambria Math"/>
                          </a:rPr>
                          <m:t>3(40+1)</m:t>
                        </m:r>
                      </m:num>
                      <m:den>
                        <m:r>
                          <a:rPr lang="en-US" sz="2200" b="0" i="0" smtClean="0">
                            <a:solidFill>
                              <a:schemeClr val="tx1"/>
                            </a:solidFill>
                            <a:latin typeface="Cambria Math"/>
                          </a:rPr>
                          <m:t>4</m:t>
                        </m:r>
                      </m:den>
                    </m:f>
                    <m:r>
                      <a:rPr lang="en-ID" sz="2200" b="0" i="0" smtClean="0">
                        <a:solidFill>
                          <a:schemeClr val="tx1"/>
                        </a:solidFill>
                        <a:latin typeface="Cambria Math" panose="02040503050406030204" pitchFamily="18" charset="0"/>
                      </a:rPr>
                      <m:t>=</m:t>
                    </m:r>
                    <m:r>
                      <m:rPr>
                        <m:sty m:val="p"/>
                      </m:rPr>
                      <a:rPr lang="en-US" sz="2200" b="0" i="0" smtClean="0">
                        <a:solidFill>
                          <a:schemeClr val="tx1"/>
                        </a:solidFill>
                        <a:latin typeface="Cambria Math"/>
                      </a:rPr>
                      <m:t>Data</m:t>
                    </m:r>
                    <m:r>
                      <a:rPr lang="en-US" sz="2200" b="0" i="0" smtClean="0">
                        <a:solidFill>
                          <a:schemeClr val="tx1"/>
                        </a:solidFill>
                        <a:latin typeface="Cambria Math"/>
                      </a:rPr>
                      <m:t> </m:t>
                    </m:r>
                    <m:r>
                      <m:rPr>
                        <m:sty m:val="p"/>
                      </m:rPr>
                      <a:rPr lang="en-US" sz="2200" b="0" i="0" smtClean="0">
                        <a:solidFill>
                          <a:schemeClr val="tx1"/>
                        </a:solidFill>
                        <a:latin typeface="Cambria Math"/>
                      </a:rPr>
                      <m:t>ke</m:t>
                    </m:r>
                    <m:r>
                      <a:rPr lang="en-US" sz="2200" b="0" i="0" smtClean="0">
                        <a:solidFill>
                          <a:schemeClr val="tx1"/>
                        </a:solidFill>
                        <a:latin typeface="Cambria Math"/>
                      </a:rPr>
                      <m:t> </m:t>
                    </m:r>
                    <m:r>
                      <a:rPr lang="en-US" sz="2200" b="0" i="1" smtClean="0">
                        <a:solidFill>
                          <a:schemeClr val="tx1"/>
                        </a:solidFill>
                        <a:latin typeface="Cambria Math"/>
                      </a:rPr>
                      <m:t>30</m:t>
                    </m:r>
                    <m:f>
                      <m:fPr>
                        <m:ctrlPr>
                          <a:rPr lang="en-US" sz="2200" b="0" i="1" smtClean="0">
                            <a:solidFill>
                              <a:schemeClr val="tx1"/>
                            </a:solidFill>
                            <a:latin typeface="Cambria Math" panose="02040503050406030204" pitchFamily="18" charset="0"/>
                          </a:rPr>
                        </m:ctrlPr>
                      </m:fPr>
                      <m:num>
                        <m:r>
                          <a:rPr lang="en-US" sz="2200" b="0" i="1" smtClean="0">
                            <a:solidFill>
                              <a:schemeClr val="tx1"/>
                            </a:solidFill>
                            <a:latin typeface="Cambria Math"/>
                          </a:rPr>
                          <m:t>3</m:t>
                        </m:r>
                      </m:num>
                      <m:den>
                        <m:r>
                          <a:rPr lang="en-US" sz="2200" b="0" i="1" smtClean="0">
                            <a:solidFill>
                              <a:schemeClr val="tx1"/>
                            </a:solidFill>
                            <a:latin typeface="Cambria Math"/>
                          </a:rPr>
                          <m:t>4</m:t>
                        </m:r>
                      </m:den>
                    </m:f>
                    <m:r>
                      <a:rPr lang="en-US" sz="2200" b="0" i="1" smtClean="0">
                        <a:solidFill>
                          <a:schemeClr val="tx1"/>
                        </a:solidFill>
                        <a:latin typeface="Cambria Math"/>
                      </a:rPr>
                      <m:t>=58+</m:t>
                    </m:r>
                    <m:f>
                      <m:fPr>
                        <m:ctrlPr>
                          <a:rPr lang="en-US" sz="2200" b="0" i="1" smtClean="0">
                            <a:solidFill>
                              <a:schemeClr val="tx1"/>
                            </a:solidFill>
                            <a:latin typeface="Cambria Math" panose="02040503050406030204" pitchFamily="18" charset="0"/>
                          </a:rPr>
                        </m:ctrlPr>
                      </m:fPr>
                      <m:num>
                        <m:r>
                          <a:rPr lang="en-US" sz="2200" b="0" i="1" smtClean="0">
                            <a:solidFill>
                              <a:schemeClr val="tx1"/>
                            </a:solidFill>
                            <a:latin typeface="Cambria Math"/>
                          </a:rPr>
                          <m:t>3</m:t>
                        </m:r>
                      </m:num>
                      <m:den>
                        <m:r>
                          <a:rPr lang="en-US" sz="2200" b="0" i="1" smtClean="0">
                            <a:solidFill>
                              <a:schemeClr val="tx1"/>
                            </a:solidFill>
                            <a:latin typeface="Cambria Math"/>
                          </a:rPr>
                          <m:t>4</m:t>
                        </m:r>
                      </m:den>
                    </m:f>
                    <m:r>
                      <a:rPr lang="en-US" sz="2200" i="1">
                        <a:solidFill>
                          <a:schemeClr val="tx1"/>
                        </a:solidFill>
                        <a:latin typeface="Cambria Math"/>
                        <a:ea typeface="Cambria Math"/>
                      </a:rPr>
                      <m:t>∙</m:t>
                    </m:r>
                    <m:r>
                      <a:rPr lang="en-US" sz="2200" b="0" i="1" smtClean="0">
                        <a:solidFill>
                          <a:schemeClr val="tx1"/>
                        </a:solidFill>
                        <a:latin typeface="Cambria Math"/>
                        <a:ea typeface="Cambria Math"/>
                      </a:rPr>
                      <m:t>(59−58)=58.75</m:t>
                    </m:r>
                  </m:oMath>
                </a14:m>
                <a:endParaRPr lang="en-US" sz="2200" dirty="0" smtClean="0">
                  <a:solidFill>
                    <a:schemeClr val="accent2"/>
                  </a:solidFill>
                </a:endParaRPr>
              </a:p>
              <a:p>
                <a:pPr marL="168275" indent="-168275">
                  <a:lnSpc>
                    <a:spcPct val="150000"/>
                  </a:lnSpc>
                  <a:buFont typeface="Arial" pitchFamily="34" charset="0"/>
                  <a:buChar char="•"/>
                </a:pPr>
                <a14:m>
                  <m:oMath xmlns:m="http://schemas.openxmlformats.org/officeDocument/2006/math">
                    <m:sSub>
                      <m:sSubPr>
                        <m:ctrlPr>
                          <a:rPr lang="en-US" sz="2200" i="1" smtClean="0">
                            <a:solidFill>
                              <a:schemeClr val="tx1"/>
                            </a:solidFill>
                            <a:latin typeface="Cambria Math" panose="02040503050406030204" pitchFamily="18" charset="0"/>
                          </a:rPr>
                        </m:ctrlPr>
                      </m:sSubPr>
                      <m:e>
                        <m:r>
                          <a:rPr lang="en-US" sz="2200" b="0" i="1" smtClean="0">
                            <a:solidFill>
                              <a:schemeClr val="tx1"/>
                            </a:solidFill>
                            <a:latin typeface="Cambria Math"/>
                          </a:rPr>
                          <m:t>𝑋</m:t>
                        </m:r>
                      </m:e>
                      <m:sub>
                        <m:r>
                          <a:rPr lang="en-US" sz="2200" b="0" i="1" smtClean="0">
                            <a:solidFill>
                              <a:schemeClr val="tx1"/>
                            </a:solidFill>
                            <a:latin typeface="Cambria Math"/>
                          </a:rPr>
                          <m:t>𝑚𝑖𝑛</m:t>
                        </m:r>
                      </m:sub>
                    </m:sSub>
                    <m:r>
                      <a:rPr lang="en-US" sz="2200" i="1" smtClean="0">
                        <a:solidFill>
                          <a:schemeClr val="tx1"/>
                        </a:solidFill>
                        <a:latin typeface="Cambria Math"/>
                      </a:rPr>
                      <m:t>=</m:t>
                    </m:r>
                    <m:r>
                      <a:rPr lang="en-US" sz="2200" b="0" i="1" smtClean="0">
                        <a:solidFill>
                          <a:schemeClr val="tx1"/>
                        </a:solidFill>
                        <a:latin typeface="Cambria Math"/>
                      </a:rPr>
                      <m:t>11</m:t>
                    </m:r>
                    <m:r>
                      <a:rPr lang="en-US" sz="2200" b="0" i="0" smtClean="0">
                        <a:solidFill>
                          <a:schemeClr val="tx1"/>
                        </a:solidFill>
                        <a:latin typeface="Cambria Math"/>
                      </a:rPr>
                      <m:t> , </m:t>
                    </m:r>
                    <m:sSub>
                      <m:sSubPr>
                        <m:ctrlPr>
                          <a:rPr lang="en-US" sz="2200" i="1" smtClean="0">
                            <a:solidFill>
                              <a:schemeClr val="tx1"/>
                            </a:solidFill>
                            <a:latin typeface="Cambria Math" panose="02040503050406030204" pitchFamily="18" charset="0"/>
                          </a:rPr>
                        </m:ctrlPr>
                      </m:sSubPr>
                      <m:e>
                        <m:r>
                          <a:rPr lang="en-US" sz="2200" b="0" i="1" smtClean="0">
                            <a:solidFill>
                              <a:schemeClr val="tx1"/>
                            </a:solidFill>
                            <a:latin typeface="Cambria Math"/>
                          </a:rPr>
                          <m:t>𝑋</m:t>
                        </m:r>
                      </m:e>
                      <m:sub>
                        <m:r>
                          <a:rPr lang="en-US" sz="2200" b="0" i="1" smtClean="0">
                            <a:solidFill>
                              <a:schemeClr val="tx1"/>
                            </a:solidFill>
                            <a:latin typeface="Cambria Math"/>
                          </a:rPr>
                          <m:t>𝑀𝑎𝑥</m:t>
                        </m:r>
                      </m:sub>
                    </m:sSub>
                    <m:r>
                      <a:rPr lang="en-US" sz="2200" i="1" smtClean="0">
                        <a:solidFill>
                          <a:schemeClr val="tx1"/>
                        </a:solidFill>
                        <a:latin typeface="Cambria Math"/>
                      </a:rPr>
                      <m:t>=</m:t>
                    </m:r>
                    <m:r>
                      <a:rPr lang="en-US" sz="2200" b="0" i="1" smtClean="0">
                        <a:solidFill>
                          <a:schemeClr val="tx1"/>
                        </a:solidFill>
                        <a:latin typeface="Cambria Math"/>
                      </a:rPr>
                      <m:t>77</m:t>
                    </m:r>
                  </m:oMath>
                </a14:m>
                <a:r>
                  <a:rPr lang="en-US" sz="2200" dirty="0" smtClean="0">
                    <a:solidFill>
                      <a:schemeClr val="tx1"/>
                    </a:solidFill>
                    <a:latin typeface="Georgia" pitchFamily="18" charset="0"/>
                  </a:rPr>
                  <a:t> , </a:t>
                </a:r>
                <a14:m>
                  <m:oMath xmlns:m="http://schemas.openxmlformats.org/officeDocument/2006/math">
                    <m:r>
                      <a:rPr lang="en-US" sz="2200" i="1" smtClean="0">
                        <a:solidFill>
                          <a:schemeClr val="tx1"/>
                        </a:solidFill>
                        <a:latin typeface="Cambria Math"/>
                      </a:rPr>
                      <m:t>𝐼</m:t>
                    </m:r>
                    <m:r>
                      <a:rPr lang="en-US" sz="2200" b="0" i="1" smtClean="0">
                        <a:solidFill>
                          <a:schemeClr val="tx1"/>
                        </a:solidFill>
                        <a:latin typeface="Cambria Math"/>
                      </a:rPr>
                      <m:t>𝑄𝑅</m:t>
                    </m:r>
                    <m:r>
                      <a:rPr lang="en-US" sz="2200" i="1" smtClean="0">
                        <a:solidFill>
                          <a:schemeClr val="tx1"/>
                        </a:solidFill>
                        <a:latin typeface="Cambria Math"/>
                      </a:rPr>
                      <m:t>=</m:t>
                    </m:r>
                    <m:r>
                      <a:rPr lang="en-US" sz="2200" b="0" i="1" smtClean="0">
                        <a:solidFill>
                          <a:schemeClr val="tx1"/>
                        </a:solidFill>
                        <a:latin typeface="Cambria Math"/>
                      </a:rPr>
                      <m:t>18.75</m:t>
                    </m:r>
                  </m:oMath>
                </a14:m>
                <a:r>
                  <a:rPr lang="en-US" sz="2200" dirty="0" smtClean="0">
                    <a:solidFill>
                      <a:schemeClr val="tx1"/>
                    </a:solidFill>
                  </a:rPr>
                  <a:t> ,</a:t>
                </a:r>
                <a14:m>
                  <m:oMath xmlns:m="http://schemas.openxmlformats.org/officeDocument/2006/math">
                    <m:r>
                      <a:rPr lang="en-US" sz="2200" b="0" i="0" smtClean="0">
                        <a:solidFill>
                          <a:schemeClr val="tx1"/>
                        </a:solidFill>
                        <a:latin typeface="Cambria Math"/>
                      </a:rPr>
                      <m:t>  </m:t>
                    </m:r>
                    <m:r>
                      <a:rPr lang="en-US" sz="2200" b="0" i="1" smtClean="0">
                        <a:solidFill>
                          <a:schemeClr val="tx1"/>
                        </a:solidFill>
                        <a:latin typeface="Cambria Math"/>
                      </a:rPr>
                      <m:t>𝑂𝑛𝑒</m:t>
                    </m:r>
                    <m:r>
                      <a:rPr lang="en-US" sz="2200" b="0" i="1" smtClean="0">
                        <a:solidFill>
                          <a:schemeClr val="tx1"/>
                        </a:solidFill>
                        <a:latin typeface="Cambria Math"/>
                      </a:rPr>
                      <m:t> </m:t>
                    </m:r>
                    <m:r>
                      <a:rPr lang="en-US" sz="2200" b="0" i="1" smtClean="0">
                        <a:solidFill>
                          <a:schemeClr val="tx1"/>
                        </a:solidFill>
                        <a:latin typeface="Cambria Math"/>
                      </a:rPr>
                      <m:t>𝑆𝑡𝑒𝑝</m:t>
                    </m:r>
                    <m:r>
                      <a:rPr lang="en-US" sz="2200" i="1" smtClean="0">
                        <a:solidFill>
                          <a:schemeClr val="tx1"/>
                        </a:solidFill>
                        <a:latin typeface="Cambria Math"/>
                      </a:rPr>
                      <m:t>=</m:t>
                    </m:r>
                    <m:r>
                      <a:rPr lang="en-US" sz="2200" b="0" i="1" smtClean="0">
                        <a:solidFill>
                          <a:schemeClr val="tx1"/>
                        </a:solidFill>
                        <a:latin typeface="Cambria Math"/>
                      </a:rPr>
                      <m:t>28.125 </m:t>
                    </m:r>
                  </m:oMath>
                </a14:m>
                <a:r>
                  <a:rPr lang="en-US" sz="2200" i="1" dirty="0" smtClean="0">
                    <a:solidFill>
                      <a:schemeClr val="tx1"/>
                    </a:solidFill>
                    <a:latin typeface="Georgia" pitchFamily="18" charset="0"/>
                  </a:rPr>
                  <a:t>and </a:t>
                </a:r>
                <a14:m>
                  <m:oMath xmlns:m="http://schemas.openxmlformats.org/officeDocument/2006/math">
                    <m:r>
                      <a:rPr lang="en-US" sz="2200" b="0" i="1" smtClean="0">
                        <a:solidFill>
                          <a:schemeClr val="tx1"/>
                        </a:solidFill>
                        <a:latin typeface="Cambria Math"/>
                      </a:rPr>
                      <m:t>𝑇𝑤𝑜</m:t>
                    </m:r>
                    <m:r>
                      <a:rPr lang="en-US" sz="2200" b="0" i="1" smtClean="0">
                        <a:solidFill>
                          <a:schemeClr val="tx1"/>
                        </a:solidFill>
                        <a:latin typeface="Cambria Math"/>
                      </a:rPr>
                      <m:t> </m:t>
                    </m:r>
                    <m:r>
                      <a:rPr lang="en-US" sz="2200" b="0" i="1" smtClean="0">
                        <a:solidFill>
                          <a:schemeClr val="tx1"/>
                        </a:solidFill>
                        <a:latin typeface="Cambria Math"/>
                      </a:rPr>
                      <m:t>𝑆𝑡𝑒𝑝</m:t>
                    </m:r>
                    <m:r>
                      <a:rPr lang="en-US" sz="2200" i="1" smtClean="0">
                        <a:solidFill>
                          <a:schemeClr val="tx1"/>
                        </a:solidFill>
                        <a:latin typeface="Cambria Math"/>
                      </a:rPr>
                      <m:t>=</m:t>
                    </m:r>
                    <m:r>
                      <a:rPr lang="en-US" sz="2200" b="0" i="1" smtClean="0">
                        <a:solidFill>
                          <a:schemeClr val="tx1"/>
                        </a:solidFill>
                        <a:latin typeface="Cambria Math"/>
                      </a:rPr>
                      <m:t>56.25</m:t>
                    </m:r>
                  </m:oMath>
                </a14:m>
                <a:endParaRPr lang="en-US" sz="2200" i="1" dirty="0" smtClean="0">
                  <a:solidFill>
                    <a:schemeClr val="tx1"/>
                  </a:solidFill>
                  <a:latin typeface="Georgia" pitchFamily="18" charset="0"/>
                </a:endParaRPr>
              </a:p>
              <a:p>
                <a:pPr marL="168275" indent="-168275">
                  <a:lnSpc>
                    <a:spcPct val="150000"/>
                  </a:lnSpc>
                  <a:buFont typeface="Arial" pitchFamily="34" charset="0"/>
                  <a:buChar char="•"/>
                </a:pPr>
                <a14:m>
                  <m:oMath xmlns:m="http://schemas.openxmlformats.org/officeDocument/2006/math">
                    <m:r>
                      <a:rPr lang="en-US" sz="2200" b="0" i="1" smtClean="0">
                        <a:solidFill>
                          <a:schemeClr val="tx1"/>
                        </a:solidFill>
                        <a:latin typeface="Cambria Math"/>
                      </a:rPr>
                      <m:t>𝑈𝑂𝐹</m:t>
                    </m:r>
                    <m:r>
                      <a:rPr lang="en-US" sz="2200" i="1" smtClean="0">
                        <a:solidFill>
                          <a:schemeClr val="tx1"/>
                        </a:solidFill>
                        <a:latin typeface="Cambria Math"/>
                      </a:rPr>
                      <m:t>=</m:t>
                    </m:r>
                    <m:r>
                      <a:rPr lang="en-US" sz="2200" b="0" i="1" smtClean="0">
                        <a:solidFill>
                          <a:schemeClr val="tx1"/>
                        </a:solidFill>
                        <a:latin typeface="Cambria Math"/>
                      </a:rPr>
                      <m:t>115</m:t>
                    </m:r>
                  </m:oMath>
                </a14:m>
                <a:r>
                  <a:rPr lang="en-US" sz="2200" i="1" dirty="0" smtClean="0">
                    <a:solidFill>
                      <a:schemeClr val="tx1"/>
                    </a:solidFill>
                    <a:latin typeface="Georgia" pitchFamily="18" charset="0"/>
                  </a:rPr>
                  <a:t> , </a:t>
                </a:r>
                <a14:m>
                  <m:oMath xmlns:m="http://schemas.openxmlformats.org/officeDocument/2006/math">
                    <m:r>
                      <a:rPr lang="en-US" sz="2200" b="0" i="1" smtClean="0">
                        <a:solidFill>
                          <a:schemeClr val="tx1"/>
                        </a:solidFill>
                        <a:latin typeface="Cambria Math"/>
                      </a:rPr>
                      <m:t>𝑈𝐼𝐹</m:t>
                    </m:r>
                    <m:r>
                      <a:rPr lang="en-US" sz="2200" i="1" smtClean="0">
                        <a:solidFill>
                          <a:schemeClr val="tx1"/>
                        </a:solidFill>
                        <a:latin typeface="Cambria Math"/>
                      </a:rPr>
                      <m:t>=</m:t>
                    </m:r>
                    <m:r>
                      <a:rPr lang="en-US" sz="2200" b="0" i="1" smtClean="0">
                        <a:solidFill>
                          <a:schemeClr val="tx1"/>
                        </a:solidFill>
                        <a:latin typeface="Cambria Math"/>
                      </a:rPr>
                      <m:t>86.875</m:t>
                    </m:r>
                  </m:oMath>
                </a14:m>
                <a:r>
                  <a:rPr lang="en-US" sz="2200" i="1" dirty="0" smtClean="0">
                    <a:solidFill>
                      <a:schemeClr val="tx1"/>
                    </a:solidFill>
                    <a:latin typeface="Georgia" pitchFamily="18" charset="0"/>
                  </a:rPr>
                  <a:t>, </a:t>
                </a:r>
                <a14:m>
                  <m:oMath xmlns:m="http://schemas.openxmlformats.org/officeDocument/2006/math">
                    <m:r>
                      <a:rPr lang="en-US" sz="2200" b="0" i="1" smtClean="0">
                        <a:solidFill>
                          <a:schemeClr val="tx1"/>
                        </a:solidFill>
                        <a:latin typeface="Cambria Math"/>
                      </a:rPr>
                      <m:t>𝐿𝑂𝐹</m:t>
                    </m:r>
                    <m:r>
                      <a:rPr lang="en-US" sz="2200" i="1" smtClean="0">
                        <a:solidFill>
                          <a:schemeClr val="tx1"/>
                        </a:solidFill>
                        <a:latin typeface="Cambria Math"/>
                      </a:rPr>
                      <m:t>=</m:t>
                    </m:r>
                    <m:r>
                      <a:rPr lang="en-US" sz="2200" b="0" i="1" smtClean="0">
                        <a:solidFill>
                          <a:schemeClr val="tx1"/>
                        </a:solidFill>
                        <a:latin typeface="Cambria Math"/>
                      </a:rPr>
                      <m:t>−16.25</m:t>
                    </m:r>
                  </m:oMath>
                </a14:m>
                <a:r>
                  <a:rPr lang="en-US" sz="2200" i="1" dirty="0" smtClean="0">
                    <a:solidFill>
                      <a:schemeClr val="tx1"/>
                    </a:solidFill>
                    <a:latin typeface="Georgia" pitchFamily="18" charset="0"/>
                  </a:rPr>
                  <a:t> and </a:t>
                </a:r>
                <a14:m>
                  <m:oMath xmlns:m="http://schemas.openxmlformats.org/officeDocument/2006/math">
                    <m:r>
                      <a:rPr lang="en-US" sz="2200" b="0" i="1" smtClean="0">
                        <a:solidFill>
                          <a:schemeClr val="tx1"/>
                        </a:solidFill>
                        <a:latin typeface="Cambria Math"/>
                      </a:rPr>
                      <m:t>𝐿𝐼𝐹</m:t>
                    </m:r>
                    <m:r>
                      <a:rPr lang="en-US" sz="2200" i="1" smtClean="0">
                        <a:solidFill>
                          <a:schemeClr val="tx1"/>
                        </a:solidFill>
                        <a:latin typeface="Cambria Math"/>
                      </a:rPr>
                      <m:t>=</m:t>
                    </m:r>
                    <m:r>
                      <a:rPr lang="en-US" sz="2200" b="0" i="1" smtClean="0">
                        <a:solidFill>
                          <a:schemeClr val="tx1"/>
                        </a:solidFill>
                        <a:latin typeface="Cambria Math"/>
                      </a:rPr>
                      <m:t>11.875</m:t>
                    </m:r>
                  </m:oMath>
                </a14:m>
                <a:endParaRPr lang="en-US" sz="2200" i="1" dirty="0" smtClean="0">
                  <a:solidFill>
                    <a:schemeClr val="tx1"/>
                  </a:solidFill>
                  <a:latin typeface="Georgia" pitchFamily="18" charset="0"/>
                </a:endParaRPr>
              </a:p>
              <a:p>
                <a:pPr>
                  <a:lnSpc>
                    <a:spcPct val="150000"/>
                  </a:lnSpc>
                </a:pPr>
                <a:endParaRPr lang="en-US" sz="2200" i="1" dirty="0">
                  <a:solidFill>
                    <a:schemeClr val="accent2"/>
                  </a:solidFill>
                  <a:latin typeface="Georgia" pitchFamily="18" charset="0"/>
                </a:endParaRPr>
              </a:p>
              <a:p>
                <a:pPr marL="168275" indent="-168275">
                  <a:lnSpc>
                    <a:spcPct val="150000"/>
                  </a:lnSpc>
                  <a:buFont typeface="Arial" pitchFamily="34" charset="0"/>
                  <a:buChar char="•"/>
                </a:pPr>
                <a:endParaRPr lang="en-US" sz="2200" i="1" dirty="0">
                  <a:solidFill>
                    <a:schemeClr val="accent2"/>
                  </a:solidFill>
                  <a:latin typeface="Georgia" pitchFamily="18" charset="0"/>
                </a:endParaRPr>
              </a:p>
            </p:txBody>
          </p:sp>
        </mc:Choice>
        <mc:Fallback xmlns="">
          <p:sp>
            <p:nvSpPr>
              <p:cNvPr id="11" name="Rectangle 10"/>
              <p:cNvSpPr>
                <a:spLocks noRot="1" noChangeAspect="1" noMove="1" noResize="1" noEditPoints="1" noAdjustHandles="1" noChangeArrowheads="1" noChangeShapeType="1" noTextEdit="1"/>
              </p:cNvSpPr>
              <p:nvPr/>
            </p:nvSpPr>
            <p:spPr>
              <a:xfrm>
                <a:off x="550639" y="1752918"/>
                <a:ext cx="11077074" cy="3752379"/>
              </a:xfrm>
              <a:prstGeom prst="rect">
                <a:avLst/>
              </a:prstGeom>
              <a:blipFill>
                <a:blip r:embed="rId4"/>
                <a:stretch>
                  <a:fillRect l="-550"/>
                </a:stretch>
              </a:blipFill>
            </p:spPr>
            <p:txBody>
              <a:bodyPr/>
              <a:lstStyle/>
              <a:p>
                <a:r>
                  <a:rPr lang="en-ID">
                    <a:noFill/>
                  </a:rPr>
                  <a:t> </a:t>
                </a:r>
              </a:p>
            </p:txBody>
          </p:sp>
        </mc:Fallback>
      </mc:AlternateContent>
    </p:spTree>
    <p:extLst>
      <p:ext uri="{BB962C8B-B14F-4D97-AF65-F5344CB8AC3E}">
        <p14:creationId xmlns:p14="http://schemas.microsoft.com/office/powerpoint/2010/main" val="39324130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111038" y="6287045"/>
            <a:ext cx="11956276" cy="552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9"/>
          <p:cNvPicPr>
            <a:picLocks noChangeAspect="1"/>
          </p:cNvPicPr>
          <p:nvPr/>
        </p:nvPicPr>
        <p:blipFill rotWithShape="1">
          <a:blip r:embed="rId3"/>
          <a:srcRect l="26203" t="42125" r="47786" b="48031"/>
          <a:stretch/>
        </p:blipFill>
        <p:spPr>
          <a:xfrm>
            <a:off x="52753" y="35170"/>
            <a:ext cx="4399201" cy="936000"/>
          </a:xfrm>
          <a:prstGeom prst="rect">
            <a:avLst/>
          </a:prstGeom>
        </p:spPr>
      </p:pic>
      <p:sp>
        <p:nvSpPr>
          <p:cNvPr id="7" name="AutoShape 2" descr="Image result for modern telecommunication tower transparan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D"/>
          </a:p>
        </p:txBody>
      </p:sp>
      <p:sp>
        <p:nvSpPr>
          <p:cNvPr id="23" name="Slide Number Placeholder 22"/>
          <p:cNvSpPr>
            <a:spLocks noGrp="1"/>
          </p:cNvSpPr>
          <p:nvPr>
            <p:ph type="sldNum" sz="quarter" idx="12"/>
          </p:nvPr>
        </p:nvSpPr>
        <p:spPr>
          <a:xfrm>
            <a:off x="9313984" y="6497030"/>
            <a:ext cx="2743200" cy="365125"/>
          </a:xfrm>
        </p:spPr>
        <p:txBody>
          <a:bodyPr/>
          <a:lstStyle/>
          <a:p>
            <a:fld id="{D219ED83-88B6-4A4C-9907-456FD1EA74C2}" type="slidenum">
              <a:rPr lang="en-ID" sz="1400" smtClean="0">
                <a:solidFill>
                  <a:schemeClr val="bg1"/>
                </a:solidFill>
                <a:latin typeface="Microsoft PhagsPa" panose="020B0502040204020203" pitchFamily="34" charset="0"/>
              </a:rPr>
              <a:t>33</a:t>
            </a:fld>
            <a:endParaRPr lang="en-ID" sz="1400" dirty="0">
              <a:solidFill>
                <a:schemeClr val="bg1"/>
              </a:solidFill>
              <a:latin typeface="Microsoft PhagsPa" panose="020B0502040204020203" pitchFamily="34" charset="0"/>
            </a:endParaRPr>
          </a:p>
        </p:txBody>
      </p:sp>
      <p:sp>
        <p:nvSpPr>
          <p:cNvPr id="24" name="Slide Number Placeholder 22"/>
          <p:cNvSpPr txBox="1">
            <a:spLocks/>
          </p:cNvSpPr>
          <p:nvPr/>
        </p:nvSpPr>
        <p:spPr>
          <a:xfrm>
            <a:off x="93193" y="6469823"/>
            <a:ext cx="652597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ID" sz="1300" dirty="0" smtClean="0">
                <a:solidFill>
                  <a:schemeClr val="bg1"/>
                </a:solidFill>
                <a:latin typeface="Microsoft PhagsPa" panose="020B0502040204020203" pitchFamily="34" charset="0"/>
              </a:rPr>
              <a:t>KODE DOSEN : NKC  / MATA KULIAH : PROBABILITAS &amp; STATISTIKA (MUH1F3)</a:t>
            </a:r>
            <a:endParaRPr lang="en-ID" sz="1300" dirty="0">
              <a:solidFill>
                <a:schemeClr val="bg1"/>
              </a:solidFill>
              <a:latin typeface="Microsoft PhagsPa" panose="020B0502040204020203" pitchFamily="34" charset="0"/>
            </a:endParaRPr>
          </a:p>
        </p:txBody>
      </p:sp>
      <p:sp>
        <p:nvSpPr>
          <p:cNvPr id="8" name="Rectangle 7"/>
          <p:cNvSpPr/>
          <p:nvPr/>
        </p:nvSpPr>
        <p:spPr>
          <a:xfrm>
            <a:off x="7015134" y="32451"/>
            <a:ext cx="2980304" cy="938719"/>
          </a:xfrm>
          <a:prstGeom prst="rect">
            <a:avLst/>
          </a:prstGeom>
          <a:noFill/>
        </p:spPr>
        <p:txBody>
          <a:bodyPr wrap="none" lIns="91440" tIns="45720" rIns="91440" bIns="45720">
            <a:spAutoFit/>
          </a:bodyPr>
          <a:lstStyle/>
          <a:p>
            <a:pPr algn="ctr"/>
            <a:r>
              <a:rPr lang="en-US" sz="5500" b="1" cap="all" dirty="0" smtClean="0">
                <a:ln w="9000" cmpd="sng">
                  <a:noFill/>
                  <a:prstDash val="solid"/>
                </a:ln>
                <a:solidFill>
                  <a:schemeClr val="tx2"/>
                </a:solidFill>
                <a:effectLst>
                  <a:reflection blurRad="12700" stA="28000" endPos="45000" dist="1000" dir="5400000" sy="-100000" algn="bl" rotWithShape="0"/>
                </a:effectLst>
              </a:rPr>
              <a:t>EXAMPLE</a:t>
            </a:r>
            <a:endParaRPr lang="en-US" sz="5500" b="1" cap="all" spc="0" dirty="0">
              <a:ln w="9000" cmpd="sng">
                <a:noFill/>
                <a:prstDash val="solid"/>
              </a:ln>
              <a:solidFill>
                <a:schemeClr val="tx2"/>
              </a:solidFill>
              <a:effectLst>
                <a:reflection blurRad="12700" stA="28000" endPos="45000" dist="1000" dir="5400000" sy="-100000" algn="bl" rotWithShape="0"/>
              </a:effectLst>
            </a:endParaRPr>
          </a:p>
        </p:txBody>
      </p:sp>
      <p:pic>
        <p:nvPicPr>
          <p:cNvPr id="9"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0375" y="1475249"/>
            <a:ext cx="11553573" cy="35619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Oval Callout 10"/>
          <p:cNvSpPr/>
          <p:nvPr/>
        </p:nvSpPr>
        <p:spPr>
          <a:xfrm>
            <a:off x="1871218" y="5099665"/>
            <a:ext cx="1484960" cy="730661"/>
          </a:xfrm>
          <a:prstGeom prst="wedgeEllipseCallout">
            <a:avLst>
              <a:gd name="adj1" fmla="val 33798"/>
              <a:gd name="adj2" fmla="val -258379"/>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1"/>
                </a:solidFill>
                <a:latin typeface="Georgia" pitchFamily="18" charset="0"/>
              </a:rPr>
              <a:t>Mild Outlier</a:t>
            </a:r>
            <a:endParaRPr lang="en-US" b="1" dirty="0">
              <a:solidFill>
                <a:schemeClr val="bg1"/>
              </a:solidFill>
              <a:latin typeface="Georgia" pitchFamily="18" charset="0"/>
            </a:endParaRPr>
          </a:p>
        </p:txBody>
      </p:sp>
    </p:spTree>
    <p:extLst>
      <p:ext uri="{BB962C8B-B14F-4D97-AF65-F5344CB8AC3E}">
        <p14:creationId xmlns:p14="http://schemas.microsoft.com/office/powerpoint/2010/main" val="40444770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Oval 13"/>
          <p:cNvSpPr/>
          <p:nvPr/>
        </p:nvSpPr>
        <p:spPr>
          <a:xfrm>
            <a:off x="4807786" y="3946692"/>
            <a:ext cx="470067" cy="497305"/>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5" name="Oval 14"/>
          <p:cNvSpPr/>
          <p:nvPr/>
        </p:nvSpPr>
        <p:spPr>
          <a:xfrm>
            <a:off x="5277853" y="3938504"/>
            <a:ext cx="470067" cy="497305"/>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2" name="Oval 11"/>
          <p:cNvSpPr/>
          <p:nvPr/>
        </p:nvSpPr>
        <p:spPr>
          <a:xfrm>
            <a:off x="6516270" y="3457241"/>
            <a:ext cx="470067" cy="497305"/>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3" name="Oval 12"/>
          <p:cNvSpPr/>
          <p:nvPr/>
        </p:nvSpPr>
        <p:spPr>
          <a:xfrm>
            <a:off x="6986337" y="3449053"/>
            <a:ext cx="470067" cy="497305"/>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 name="Oval 1"/>
          <p:cNvSpPr/>
          <p:nvPr/>
        </p:nvSpPr>
        <p:spPr>
          <a:xfrm>
            <a:off x="4807786" y="2951748"/>
            <a:ext cx="470067" cy="497305"/>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1" name="Oval 10"/>
          <p:cNvSpPr/>
          <p:nvPr/>
        </p:nvSpPr>
        <p:spPr>
          <a:xfrm>
            <a:off x="5277853" y="2943560"/>
            <a:ext cx="470067" cy="497305"/>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pic>
        <p:nvPicPr>
          <p:cNvPr id="6"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111038" y="6287045"/>
            <a:ext cx="11956276" cy="552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9"/>
          <p:cNvPicPr>
            <a:picLocks noChangeAspect="1"/>
          </p:cNvPicPr>
          <p:nvPr/>
        </p:nvPicPr>
        <p:blipFill rotWithShape="1">
          <a:blip r:embed="rId3"/>
          <a:srcRect l="26203" t="42125" r="47786" b="48031"/>
          <a:stretch/>
        </p:blipFill>
        <p:spPr>
          <a:xfrm>
            <a:off x="52753" y="35170"/>
            <a:ext cx="4399201" cy="936000"/>
          </a:xfrm>
          <a:prstGeom prst="rect">
            <a:avLst/>
          </a:prstGeom>
        </p:spPr>
      </p:pic>
      <p:sp>
        <p:nvSpPr>
          <p:cNvPr id="7" name="AutoShape 2" descr="Image result for modern telecommunication tower transparan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D"/>
          </a:p>
        </p:txBody>
      </p:sp>
      <p:sp>
        <p:nvSpPr>
          <p:cNvPr id="23" name="Slide Number Placeholder 22"/>
          <p:cNvSpPr>
            <a:spLocks noGrp="1"/>
          </p:cNvSpPr>
          <p:nvPr>
            <p:ph type="sldNum" sz="quarter" idx="12"/>
          </p:nvPr>
        </p:nvSpPr>
        <p:spPr>
          <a:xfrm>
            <a:off x="9313984" y="6497030"/>
            <a:ext cx="2743200" cy="365125"/>
          </a:xfrm>
        </p:spPr>
        <p:txBody>
          <a:bodyPr/>
          <a:lstStyle/>
          <a:p>
            <a:fld id="{D219ED83-88B6-4A4C-9907-456FD1EA74C2}" type="slidenum">
              <a:rPr lang="en-ID" sz="1400" smtClean="0">
                <a:solidFill>
                  <a:schemeClr val="bg1"/>
                </a:solidFill>
                <a:latin typeface="Microsoft PhagsPa" panose="020B0502040204020203" pitchFamily="34" charset="0"/>
              </a:rPr>
              <a:t>34</a:t>
            </a:fld>
            <a:endParaRPr lang="en-ID" sz="1400" dirty="0">
              <a:solidFill>
                <a:schemeClr val="bg1"/>
              </a:solidFill>
              <a:latin typeface="Microsoft PhagsPa" panose="020B0502040204020203" pitchFamily="34" charset="0"/>
            </a:endParaRPr>
          </a:p>
        </p:txBody>
      </p:sp>
      <p:sp>
        <p:nvSpPr>
          <p:cNvPr id="24" name="Slide Number Placeholder 22"/>
          <p:cNvSpPr txBox="1">
            <a:spLocks/>
          </p:cNvSpPr>
          <p:nvPr/>
        </p:nvSpPr>
        <p:spPr>
          <a:xfrm>
            <a:off x="93193" y="6469823"/>
            <a:ext cx="652597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ID" sz="1300" dirty="0" smtClean="0">
                <a:solidFill>
                  <a:schemeClr val="bg1"/>
                </a:solidFill>
                <a:latin typeface="Microsoft PhagsPa" panose="020B0502040204020203" pitchFamily="34" charset="0"/>
              </a:rPr>
              <a:t>KODE DOSEN : NKC  / MATA KULIAH : PROBABILITAS &amp; STATISTIKA (MUH1F3)</a:t>
            </a:r>
            <a:endParaRPr lang="en-ID" sz="1300" dirty="0">
              <a:solidFill>
                <a:schemeClr val="bg1"/>
              </a:solidFill>
              <a:latin typeface="Microsoft PhagsPa" panose="020B0502040204020203" pitchFamily="34" charset="0"/>
            </a:endParaRPr>
          </a:p>
        </p:txBody>
      </p:sp>
      <p:sp>
        <p:nvSpPr>
          <p:cNvPr id="8" name="TextBox 7"/>
          <p:cNvSpPr txBox="1"/>
          <p:nvPr/>
        </p:nvSpPr>
        <p:spPr>
          <a:xfrm>
            <a:off x="93193" y="1150803"/>
            <a:ext cx="4038541" cy="523220"/>
          </a:xfrm>
          <a:prstGeom prst="rect">
            <a:avLst/>
          </a:prstGeom>
          <a:noFill/>
        </p:spPr>
        <p:txBody>
          <a:bodyPr wrap="none" rtlCol="0">
            <a:spAutoFit/>
          </a:bodyPr>
          <a:lstStyle/>
          <a:p>
            <a:r>
              <a:rPr lang="en-ID" sz="2800" b="1" dirty="0">
                <a:solidFill>
                  <a:schemeClr val="tx2"/>
                </a:solidFill>
              </a:rPr>
              <a:t>2</a:t>
            </a:r>
            <a:r>
              <a:rPr lang="en-ID" sz="2800" b="1" dirty="0" smtClean="0">
                <a:solidFill>
                  <a:schemeClr val="tx2"/>
                </a:solidFill>
              </a:rPr>
              <a:t>. a. Stem &amp; Leaf Diagram</a:t>
            </a:r>
            <a:endParaRPr lang="en-ID" sz="2800" b="1" dirty="0">
              <a:solidFill>
                <a:schemeClr val="tx2"/>
              </a:solidFill>
            </a:endParaRPr>
          </a:p>
        </p:txBody>
      </p:sp>
      <p:graphicFrame>
        <p:nvGraphicFramePr>
          <p:cNvPr id="9" name="Table 8"/>
          <p:cNvGraphicFramePr>
            <a:graphicFrameLocks noGrp="1"/>
          </p:cNvGraphicFramePr>
          <p:nvPr>
            <p:extLst>
              <p:ext uri="{D42A27DB-BD31-4B8C-83A1-F6EECF244321}">
                <p14:modId xmlns:p14="http://schemas.microsoft.com/office/powerpoint/2010/main" val="3383377113"/>
              </p:ext>
            </p:extLst>
          </p:nvPr>
        </p:nvGraphicFramePr>
        <p:xfrm>
          <a:off x="642220" y="1853656"/>
          <a:ext cx="11126205" cy="3279817"/>
        </p:xfrm>
        <a:graphic>
          <a:graphicData uri="http://schemas.openxmlformats.org/drawingml/2006/table">
            <a:tbl>
              <a:tblPr>
                <a:tableStyleId>{2D5ABB26-0587-4C30-8999-92F81FD0307C}</a:tableStyleId>
              </a:tblPr>
              <a:tblGrid>
                <a:gridCol w="1165427">
                  <a:extLst>
                    <a:ext uri="{9D8B030D-6E8A-4147-A177-3AD203B41FA5}">
                      <a16:colId xmlns:a16="http://schemas.microsoft.com/office/drawing/2014/main" val="20000"/>
                    </a:ext>
                  </a:extLst>
                </a:gridCol>
                <a:gridCol w="345987">
                  <a:extLst>
                    <a:ext uri="{9D8B030D-6E8A-4147-A177-3AD203B41FA5}">
                      <a16:colId xmlns:a16="http://schemas.microsoft.com/office/drawing/2014/main" val="20001"/>
                    </a:ext>
                  </a:extLst>
                </a:gridCol>
                <a:gridCol w="345987">
                  <a:extLst>
                    <a:ext uri="{9D8B030D-6E8A-4147-A177-3AD203B41FA5}">
                      <a16:colId xmlns:a16="http://schemas.microsoft.com/office/drawing/2014/main" val="20002"/>
                    </a:ext>
                  </a:extLst>
                </a:gridCol>
                <a:gridCol w="345987">
                  <a:extLst>
                    <a:ext uri="{9D8B030D-6E8A-4147-A177-3AD203B41FA5}">
                      <a16:colId xmlns:a16="http://schemas.microsoft.com/office/drawing/2014/main" val="20003"/>
                    </a:ext>
                  </a:extLst>
                </a:gridCol>
                <a:gridCol w="345987">
                  <a:extLst>
                    <a:ext uri="{9D8B030D-6E8A-4147-A177-3AD203B41FA5}">
                      <a16:colId xmlns:a16="http://schemas.microsoft.com/office/drawing/2014/main" val="20004"/>
                    </a:ext>
                  </a:extLst>
                </a:gridCol>
                <a:gridCol w="345987">
                  <a:extLst>
                    <a:ext uri="{9D8B030D-6E8A-4147-A177-3AD203B41FA5}">
                      <a16:colId xmlns:a16="http://schemas.microsoft.com/office/drawing/2014/main" val="20005"/>
                    </a:ext>
                  </a:extLst>
                </a:gridCol>
                <a:gridCol w="345987">
                  <a:extLst>
                    <a:ext uri="{9D8B030D-6E8A-4147-A177-3AD203B41FA5}">
                      <a16:colId xmlns:a16="http://schemas.microsoft.com/office/drawing/2014/main" val="20006"/>
                    </a:ext>
                  </a:extLst>
                </a:gridCol>
                <a:gridCol w="345987">
                  <a:extLst>
                    <a:ext uri="{9D8B030D-6E8A-4147-A177-3AD203B41FA5}">
                      <a16:colId xmlns:a16="http://schemas.microsoft.com/office/drawing/2014/main" val="20007"/>
                    </a:ext>
                  </a:extLst>
                </a:gridCol>
                <a:gridCol w="345987">
                  <a:extLst>
                    <a:ext uri="{9D8B030D-6E8A-4147-A177-3AD203B41FA5}">
                      <a16:colId xmlns:a16="http://schemas.microsoft.com/office/drawing/2014/main" val="20008"/>
                    </a:ext>
                  </a:extLst>
                </a:gridCol>
                <a:gridCol w="345987">
                  <a:extLst>
                    <a:ext uri="{9D8B030D-6E8A-4147-A177-3AD203B41FA5}">
                      <a16:colId xmlns:a16="http://schemas.microsoft.com/office/drawing/2014/main" val="20009"/>
                    </a:ext>
                  </a:extLst>
                </a:gridCol>
                <a:gridCol w="345987">
                  <a:extLst>
                    <a:ext uri="{9D8B030D-6E8A-4147-A177-3AD203B41FA5}">
                      <a16:colId xmlns:a16="http://schemas.microsoft.com/office/drawing/2014/main" val="20010"/>
                    </a:ext>
                  </a:extLst>
                </a:gridCol>
                <a:gridCol w="345987">
                  <a:extLst>
                    <a:ext uri="{9D8B030D-6E8A-4147-A177-3AD203B41FA5}">
                      <a16:colId xmlns:a16="http://schemas.microsoft.com/office/drawing/2014/main" val="20011"/>
                    </a:ext>
                  </a:extLst>
                </a:gridCol>
                <a:gridCol w="345987">
                  <a:extLst>
                    <a:ext uri="{9D8B030D-6E8A-4147-A177-3AD203B41FA5}">
                      <a16:colId xmlns:a16="http://schemas.microsoft.com/office/drawing/2014/main" val="20012"/>
                    </a:ext>
                  </a:extLst>
                </a:gridCol>
                <a:gridCol w="345987">
                  <a:extLst>
                    <a:ext uri="{9D8B030D-6E8A-4147-A177-3AD203B41FA5}">
                      <a16:colId xmlns:a16="http://schemas.microsoft.com/office/drawing/2014/main" val="20013"/>
                    </a:ext>
                  </a:extLst>
                </a:gridCol>
                <a:gridCol w="345987">
                  <a:extLst>
                    <a:ext uri="{9D8B030D-6E8A-4147-A177-3AD203B41FA5}">
                      <a16:colId xmlns:a16="http://schemas.microsoft.com/office/drawing/2014/main" val="20014"/>
                    </a:ext>
                  </a:extLst>
                </a:gridCol>
                <a:gridCol w="345987">
                  <a:extLst>
                    <a:ext uri="{9D8B030D-6E8A-4147-A177-3AD203B41FA5}">
                      <a16:colId xmlns:a16="http://schemas.microsoft.com/office/drawing/2014/main" val="20015"/>
                    </a:ext>
                  </a:extLst>
                </a:gridCol>
                <a:gridCol w="345987">
                  <a:extLst>
                    <a:ext uri="{9D8B030D-6E8A-4147-A177-3AD203B41FA5}">
                      <a16:colId xmlns:a16="http://schemas.microsoft.com/office/drawing/2014/main" val="20016"/>
                    </a:ext>
                  </a:extLst>
                </a:gridCol>
                <a:gridCol w="345987">
                  <a:extLst>
                    <a:ext uri="{9D8B030D-6E8A-4147-A177-3AD203B41FA5}">
                      <a16:colId xmlns:a16="http://schemas.microsoft.com/office/drawing/2014/main" val="20017"/>
                    </a:ext>
                  </a:extLst>
                </a:gridCol>
                <a:gridCol w="345987">
                  <a:extLst>
                    <a:ext uri="{9D8B030D-6E8A-4147-A177-3AD203B41FA5}">
                      <a16:colId xmlns:a16="http://schemas.microsoft.com/office/drawing/2014/main" val="20018"/>
                    </a:ext>
                  </a:extLst>
                </a:gridCol>
                <a:gridCol w="345987">
                  <a:extLst>
                    <a:ext uri="{9D8B030D-6E8A-4147-A177-3AD203B41FA5}">
                      <a16:colId xmlns:a16="http://schemas.microsoft.com/office/drawing/2014/main" val="20019"/>
                    </a:ext>
                  </a:extLst>
                </a:gridCol>
                <a:gridCol w="345987">
                  <a:extLst>
                    <a:ext uri="{9D8B030D-6E8A-4147-A177-3AD203B41FA5}">
                      <a16:colId xmlns:a16="http://schemas.microsoft.com/office/drawing/2014/main" val="20020"/>
                    </a:ext>
                  </a:extLst>
                </a:gridCol>
                <a:gridCol w="345987">
                  <a:extLst>
                    <a:ext uri="{9D8B030D-6E8A-4147-A177-3AD203B41FA5}">
                      <a16:colId xmlns:a16="http://schemas.microsoft.com/office/drawing/2014/main" val="20021"/>
                    </a:ext>
                  </a:extLst>
                </a:gridCol>
                <a:gridCol w="2695051">
                  <a:extLst>
                    <a:ext uri="{9D8B030D-6E8A-4147-A177-3AD203B41FA5}">
                      <a16:colId xmlns:a16="http://schemas.microsoft.com/office/drawing/2014/main" val="20022"/>
                    </a:ext>
                  </a:extLst>
                </a:gridCol>
              </a:tblGrid>
              <a:tr h="660817">
                <a:tc>
                  <a:txBody>
                    <a:bodyPr/>
                    <a:lstStyle/>
                    <a:p>
                      <a:pPr algn="ctr" fontAlgn="b"/>
                      <a:r>
                        <a:rPr lang="en-US" sz="2000" u="none" strike="noStrike" dirty="0">
                          <a:effectLst/>
                          <a:latin typeface="Georgia" pitchFamily="18" charset="0"/>
                        </a:rPr>
                        <a:t>Stem</a:t>
                      </a:r>
                      <a:endParaRPr lang="en-US" sz="2000" b="0" i="0" u="none" strike="noStrike" dirty="0">
                        <a:solidFill>
                          <a:srgbClr val="000000"/>
                        </a:solidFill>
                        <a:effectLst/>
                        <a:latin typeface="Georgia" pitchFamily="18" charset="0"/>
                      </a:endParaRPr>
                    </a:p>
                  </a:txBody>
                  <a:tcPr marL="9525" marR="9525" marT="9525" marB="0" anchor="b">
                    <a:lnR w="38100" cap="flat" cmpd="sng" algn="ctr">
                      <a:solidFill>
                        <a:schemeClr val="tx1"/>
                      </a:solidFill>
                      <a:prstDash val="solid"/>
                      <a:round/>
                      <a:headEnd type="none" w="med" len="med"/>
                      <a:tailEnd type="none" w="med" len="med"/>
                    </a:lnR>
                  </a:tcPr>
                </a:tc>
                <a:tc gridSpan="21">
                  <a:txBody>
                    <a:bodyPr/>
                    <a:lstStyle/>
                    <a:p>
                      <a:pPr algn="ctr" fontAlgn="b"/>
                      <a:r>
                        <a:rPr lang="en-US" sz="2000" u="none" strike="noStrike" dirty="0">
                          <a:effectLst/>
                          <a:latin typeface="Georgia" pitchFamily="18" charset="0"/>
                        </a:rPr>
                        <a:t>Leaves</a:t>
                      </a:r>
                      <a:endParaRPr lang="en-US" sz="2000" b="0" i="0" u="none" strike="noStrike" dirty="0">
                        <a:solidFill>
                          <a:srgbClr val="000000"/>
                        </a:solidFill>
                        <a:effectLst/>
                        <a:latin typeface="Georgia" pitchFamily="18"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ctr"/>
                      <a:r>
                        <a:rPr lang="en-US" sz="2000" u="none" strike="noStrike" dirty="0" smtClean="0">
                          <a:effectLst/>
                          <a:latin typeface="Georgia" pitchFamily="18" charset="0"/>
                        </a:rPr>
                        <a:t> Frequency</a:t>
                      </a:r>
                      <a:r>
                        <a:rPr lang="en-US" sz="2000" u="none" strike="noStrike" baseline="0" dirty="0" smtClean="0">
                          <a:effectLst/>
                          <a:latin typeface="Georgia" pitchFamily="18" charset="0"/>
                        </a:rPr>
                        <a:t> </a:t>
                      </a:r>
                      <a:r>
                        <a:rPr lang="en-US" sz="2000" u="none" strike="noStrike" dirty="0" smtClean="0">
                          <a:effectLst/>
                          <a:latin typeface="Georgia" pitchFamily="18" charset="0"/>
                        </a:rPr>
                        <a:t>Cumulative</a:t>
                      </a:r>
                      <a:endParaRPr lang="en-US" sz="2000" b="0" i="0" u="none" strike="noStrike" dirty="0">
                        <a:solidFill>
                          <a:srgbClr val="000000"/>
                        </a:solidFill>
                        <a:effectLst/>
                        <a:latin typeface="Georgia" pitchFamily="18" charset="0"/>
                      </a:endParaRPr>
                    </a:p>
                  </a:txBody>
                  <a:tcPr marL="9525" marR="9525" marT="9525" marB="0" anchor="ctr">
                    <a:lnL w="381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0"/>
                  </a:ext>
                </a:extLst>
              </a:tr>
              <a:tr h="436500">
                <a:tc>
                  <a:txBody>
                    <a:bodyPr/>
                    <a:lstStyle/>
                    <a:p>
                      <a:pPr algn="ctr" fontAlgn="b"/>
                      <a:r>
                        <a:rPr lang="en-US" sz="2000" u="none" strike="noStrike" dirty="0">
                          <a:effectLst/>
                          <a:latin typeface="Georgia" pitchFamily="18" charset="0"/>
                        </a:rPr>
                        <a:t>32</a:t>
                      </a:r>
                      <a:endParaRPr lang="en-US" sz="2000" b="0" i="0" u="none" strike="noStrike" dirty="0">
                        <a:solidFill>
                          <a:srgbClr val="000000"/>
                        </a:solidFill>
                        <a:effectLst/>
                        <a:latin typeface="Georgia" pitchFamily="18" charset="0"/>
                      </a:endParaRPr>
                    </a:p>
                  </a:txBody>
                  <a:tcPr marL="9525" marR="9525" marT="9525" marB="0" anchor="b">
                    <a:lnR w="38100" cap="flat" cmpd="sng" algn="ctr">
                      <a:solidFill>
                        <a:schemeClr val="tx1"/>
                      </a:solidFill>
                      <a:prstDash val="solid"/>
                      <a:round/>
                      <a:headEnd type="none" w="med" len="med"/>
                      <a:tailEnd type="none" w="med" len="med"/>
                    </a:lnR>
                  </a:tcPr>
                </a:tc>
                <a:tc>
                  <a:txBody>
                    <a:bodyPr/>
                    <a:lstStyle/>
                    <a:p>
                      <a:pPr algn="ctr" fontAlgn="b"/>
                      <a:r>
                        <a:rPr lang="en-US" sz="2000" u="none" strike="noStrike" dirty="0">
                          <a:effectLst/>
                          <a:latin typeface="Georgia" pitchFamily="18" charset="0"/>
                        </a:rPr>
                        <a:t>1</a:t>
                      </a:r>
                      <a:endParaRPr lang="en-US" sz="2000" b="0" i="0" u="none" strike="noStrike" dirty="0">
                        <a:solidFill>
                          <a:srgbClr val="000000"/>
                        </a:solidFill>
                        <a:effectLst/>
                        <a:latin typeface="Georgia" pitchFamily="18" charset="0"/>
                      </a:endParaRPr>
                    </a:p>
                  </a:txBody>
                  <a:tcPr marL="9525" marR="9525" marT="9525" marB="0" anchor="b">
                    <a:lnL w="38100" cap="flat" cmpd="sng" algn="ctr">
                      <a:solidFill>
                        <a:schemeClr val="tx1"/>
                      </a:solidFill>
                      <a:prstDash val="solid"/>
                      <a:round/>
                      <a:headEnd type="none" w="med" len="med"/>
                      <a:tailEnd type="none" w="med" len="med"/>
                    </a:lnL>
                  </a:tcPr>
                </a:tc>
                <a:tc>
                  <a:txBody>
                    <a:bodyPr/>
                    <a:lstStyle/>
                    <a:p>
                      <a:pPr algn="ctr" fontAlgn="b"/>
                      <a:r>
                        <a:rPr lang="en-US" sz="2000" u="none" strike="noStrike" dirty="0">
                          <a:effectLst/>
                          <a:latin typeface="Georgia" pitchFamily="18" charset="0"/>
                        </a:rPr>
                        <a:t>5</a:t>
                      </a:r>
                      <a:endParaRPr lang="en-US" sz="2000" b="0" i="0" u="none" strike="noStrike" dirty="0">
                        <a:solidFill>
                          <a:srgbClr val="000000"/>
                        </a:solidFill>
                        <a:effectLst/>
                        <a:latin typeface="Georgia" pitchFamily="18" charset="0"/>
                      </a:endParaRPr>
                    </a:p>
                  </a:txBody>
                  <a:tcPr marL="9525" marR="9525" marT="9525" marB="0" anchor="b"/>
                </a:tc>
                <a:tc>
                  <a:txBody>
                    <a:bodyPr/>
                    <a:lstStyle/>
                    <a:p>
                      <a:pPr algn="ctr" fontAlgn="b"/>
                      <a:r>
                        <a:rPr lang="en-US" sz="2000" u="none" strike="noStrike" dirty="0">
                          <a:effectLst/>
                          <a:latin typeface="Georgia" pitchFamily="18" charset="0"/>
                        </a:rPr>
                        <a:t>6</a:t>
                      </a:r>
                      <a:endParaRPr lang="en-US" sz="2000" b="0" i="0" u="none" strike="noStrike" dirty="0">
                        <a:solidFill>
                          <a:srgbClr val="000000"/>
                        </a:solidFill>
                        <a:effectLst/>
                        <a:latin typeface="Georgia" pitchFamily="18" charset="0"/>
                      </a:endParaRPr>
                    </a:p>
                  </a:txBody>
                  <a:tcPr marL="9525" marR="9525" marT="9525" marB="0" anchor="b"/>
                </a:tc>
                <a:tc>
                  <a:txBody>
                    <a:bodyPr/>
                    <a:lstStyle/>
                    <a:p>
                      <a:pPr algn="ctr" fontAlgn="b"/>
                      <a:r>
                        <a:rPr lang="en-US" sz="2000" u="none" strike="noStrike" dirty="0">
                          <a:effectLst/>
                          <a:latin typeface="Georgia" pitchFamily="18" charset="0"/>
                        </a:rPr>
                        <a:t>7</a:t>
                      </a:r>
                      <a:endParaRPr lang="en-US" sz="2000" b="0" i="0" u="none" strike="noStrike" dirty="0">
                        <a:solidFill>
                          <a:srgbClr val="000000"/>
                        </a:solidFill>
                        <a:effectLst/>
                        <a:latin typeface="Georgia" pitchFamily="18" charset="0"/>
                      </a:endParaRPr>
                    </a:p>
                  </a:txBody>
                  <a:tcPr marL="9525" marR="9525" marT="9525" marB="0" anchor="b"/>
                </a:tc>
                <a:tc>
                  <a:txBody>
                    <a:bodyPr/>
                    <a:lstStyle/>
                    <a:p>
                      <a:pPr algn="ctr" fontAlgn="b"/>
                      <a:r>
                        <a:rPr lang="en-US" sz="2000" u="none" strike="noStrike" dirty="0">
                          <a:effectLst/>
                          <a:latin typeface="Georgia" pitchFamily="18" charset="0"/>
                        </a:rPr>
                        <a:t>8</a:t>
                      </a:r>
                      <a:endParaRPr lang="en-US" sz="2000" b="0" i="0" u="none" strike="noStrike" dirty="0">
                        <a:solidFill>
                          <a:srgbClr val="000000"/>
                        </a:solidFill>
                        <a:effectLst/>
                        <a:latin typeface="Georgia" pitchFamily="18" charset="0"/>
                      </a:endParaRPr>
                    </a:p>
                  </a:txBody>
                  <a:tcPr marL="9525" marR="9525" marT="9525" marB="0" anchor="b"/>
                </a:tc>
                <a:tc>
                  <a:txBody>
                    <a:bodyPr/>
                    <a:lstStyle/>
                    <a:p>
                      <a:pPr algn="ctr" fontAlgn="b"/>
                      <a:r>
                        <a:rPr lang="en-US" sz="2000" u="none" strike="noStrike" dirty="0">
                          <a:effectLst/>
                          <a:latin typeface="Georgia" pitchFamily="18" charset="0"/>
                        </a:rPr>
                        <a:t>9</a:t>
                      </a:r>
                      <a:endParaRPr lang="en-US" sz="2000" b="0" i="0" u="none" strike="noStrike" dirty="0">
                        <a:solidFill>
                          <a:srgbClr val="000000"/>
                        </a:solidFill>
                        <a:effectLst/>
                        <a:latin typeface="Georgia" pitchFamily="18" charset="0"/>
                      </a:endParaRPr>
                    </a:p>
                  </a:txBody>
                  <a:tcPr marL="9525" marR="9525" marT="9525" marB="0" anchor="b"/>
                </a:tc>
                <a:tc>
                  <a:txBody>
                    <a:bodyPr/>
                    <a:lstStyle/>
                    <a:p>
                      <a:pPr algn="ctr" fontAlgn="b"/>
                      <a:endParaRPr lang="en-US" sz="2000" b="0" i="0" u="none" strike="noStrike" dirty="0">
                        <a:solidFill>
                          <a:srgbClr val="000000"/>
                        </a:solidFill>
                        <a:effectLst/>
                        <a:latin typeface="Georgia" pitchFamily="18" charset="0"/>
                      </a:endParaRPr>
                    </a:p>
                  </a:txBody>
                  <a:tcPr marL="9525" marR="9525" marT="9525" marB="0" anchor="b"/>
                </a:tc>
                <a:tc>
                  <a:txBody>
                    <a:bodyPr/>
                    <a:lstStyle/>
                    <a:p>
                      <a:pPr algn="ctr" fontAlgn="b"/>
                      <a:endParaRPr lang="en-US" sz="2000" b="0" i="0" u="none" strike="noStrike" dirty="0">
                        <a:solidFill>
                          <a:srgbClr val="000000"/>
                        </a:solidFill>
                        <a:effectLst/>
                        <a:latin typeface="Georgia" pitchFamily="18" charset="0"/>
                      </a:endParaRPr>
                    </a:p>
                  </a:txBody>
                  <a:tcPr marL="9525" marR="9525" marT="9525" marB="0" anchor="b"/>
                </a:tc>
                <a:tc>
                  <a:txBody>
                    <a:bodyPr/>
                    <a:lstStyle/>
                    <a:p>
                      <a:pPr algn="ctr" fontAlgn="b"/>
                      <a:endParaRPr lang="en-US" sz="2000" b="0" i="0" u="none" strike="noStrike" dirty="0">
                        <a:solidFill>
                          <a:srgbClr val="000000"/>
                        </a:solidFill>
                        <a:effectLst/>
                        <a:latin typeface="Georgia" pitchFamily="18" charset="0"/>
                      </a:endParaRPr>
                    </a:p>
                  </a:txBody>
                  <a:tcPr marL="9525" marR="9525" marT="9525" marB="0" anchor="b"/>
                </a:tc>
                <a:tc>
                  <a:txBody>
                    <a:bodyPr/>
                    <a:lstStyle/>
                    <a:p>
                      <a:pPr algn="ctr" fontAlgn="b"/>
                      <a:endParaRPr lang="en-US" sz="2000" b="0" i="0" u="none" strike="noStrike" dirty="0">
                        <a:solidFill>
                          <a:srgbClr val="000000"/>
                        </a:solidFill>
                        <a:effectLst/>
                        <a:latin typeface="Georgia" pitchFamily="18" charset="0"/>
                      </a:endParaRPr>
                    </a:p>
                  </a:txBody>
                  <a:tcPr marL="9525" marR="9525" marT="9525" marB="0" anchor="b"/>
                </a:tc>
                <a:tc>
                  <a:txBody>
                    <a:bodyPr/>
                    <a:lstStyle/>
                    <a:p>
                      <a:pPr algn="ctr" fontAlgn="b"/>
                      <a:endParaRPr lang="en-US" sz="2000" b="0" i="0" u="none" strike="noStrike" dirty="0">
                        <a:solidFill>
                          <a:srgbClr val="000000"/>
                        </a:solidFill>
                        <a:effectLst/>
                        <a:latin typeface="Georgia" pitchFamily="18" charset="0"/>
                      </a:endParaRPr>
                    </a:p>
                  </a:txBody>
                  <a:tcPr marL="9525" marR="9525" marT="9525" marB="0" anchor="b"/>
                </a:tc>
                <a:tc>
                  <a:txBody>
                    <a:bodyPr/>
                    <a:lstStyle/>
                    <a:p>
                      <a:pPr algn="ctr" fontAlgn="b"/>
                      <a:endParaRPr lang="en-US" sz="2000" b="0" i="0" u="none" strike="noStrike" dirty="0">
                        <a:solidFill>
                          <a:srgbClr val="000000"/>
                        </a:solidFill>
                        <a:effectLst/>
                        <a:latin typeface="Georgia" pitchFamily="18" charset="0"/>
                      </a:endParaRPr>
                    </a:p>
                  </a:txBody>
                  <a:tcPr marL="9525" marR="9525" marT="9525" marB="0" anchor="b"/>
                </a:tc>
                <a:tc>
                  <a:txBody>
                    <a:bodyPr/>
                    <a:lstStyle/>
                    <a:p>
                      <a:pPr algn="ctr" fontAlgn="b"/>
                      <a:endParaRPr lang="en-US" sz="2000" b="0" i="0" u="none" strike="noStrike" dirty="0">
                        <a:solidFill>
                          <a:srgbClr val="000000"/>
                        </a:solidFill>
                        <a:effectLst/>
                        <a:latin typeface="Georgia" pitchFamily="18" charset="0"/>
                      </a:endParaRPr>
                    </a:p>
                  </a:txBody>
                  <a:tcPr marL="9525" marR="9525" marT="9525" marB="0" anchor="b"/>
                </a:tc>
                <a:tc>
                  <a:txBody>
                    <a:bodyPr/>
                    <a:lstStyle/>
                    <a:p>
                      <a:pPr algn="ctr" fontAlgn="b"/>
                      <a:endParaRPr lang="en-US" sz="2000" b="0" i="0" u="none" strike="noStrike" dirty="0">
                        <a:solidFill>
                          <a:srgbClr val="000000"/>
                        </a:solidFill>
                        <a:effectLst/>
                        <a:latin typeface="Georgia" pitchFamily="18" charset="0"/>
                      </a:endParaRPr>
                    </a:p>
                  </a:txBody>
                  <a:tcPr marL="9525" marR="9525" marT="9525" marB="0" anchor="b"/>
                </a:tc>
                <a:tc>
                  <a:txBody>
                    <a:bodyPr/>
                    <a:lstStyle/>
                    <a:p>
                      <a:pPr algn="ctr" fontAlgn="b"/>
                      <a:endParaRPr lang="en-US" sz="2000" b="0" i="0" u="none" strike="noStrike" dirty="0">
                        <a:solidFill>
                          <a:srgbClr val="000000"/>
                        </a:solidFill>
                        <a:effectLst/>
                        <a:latin typeface="Georgia" pitchFamily="18" charset="0"/>
                      </a:endParaRPr>
                    </a:p>
                  </a:txBody>
                  <a:tcPr marL="9525" marR="9525" marT="9525" marB="0" anchor="b"/>
                </a:tc>
                <a:tc>
                  <a:txBody>
                    <a:bodyPr/>
                    <a:lstStyle/>
                    <a:p>
                      <a:pPr algn="ctr" fontAlgn="b"/>
                      <a:endParaRPr lang="en-US" sz="2000" b="0" i="0" u="none" strike="noStrike" dirty="0">
                        <a:solidFill>
                          <a:srgbClr val="000000"/>
                        </a:solidFill>
                        <a:effectLst/>
                        <a:latin typeface="Georgia" pitchFamily="18" charset="0"/>
                      </a:endParaRPr>
                    </a:p>
                  </a:txBody>
                  <a:tcPr marL="9525" marR="9525" marT="9525" marB="0" anchor="b"/>
                </a:tc>
                <a:tc>
                  <a:txBody>
                    <a:bodyPr/>
                    <a:lstStyle/>
                    <a:p>
                      <a:pPr algn="ctr" fontAlgn="b"/>
                      <a:endParaRPr lang="en-US" sz="2000" b="0" i="0" u="none" strike="noStrike" dirty="0">
                        <a:solidFill>
                          <a:srgbClr val="000000"/>
                        </a:solidFill>
                        <a:effectLst/>
                        <a:latin typeface="Georgia" pitchFamily="18" charset="0"/>
                      </a:endParaRPr>
                    </a:p>
                  </a:txBody>
                  <a:tcPr marL="9525" marR="9525" marT="9525" marB="0" anchor="b"/>
                </a:tc>
                <a:tc>
                  <a:txBody>
                    <a:bodyPr/>
                    <a:lstStyle/>
                    <a:p>
                      <a:pPr algn="ctr" fontAlgn="b"/>
                      <a:endParaRPr lang="en-US" sz="2000" b="0" i="0" u="none" strike="noStrike" dirty="0">
                        <a:solidFill>
                          <a:srgbClr val="000000"/>
                        </a:solidFill>
                        <a:effectLst/>
                        <a:latin typeface="Georgia" pitchFamily="18" charset="0"/>
                      </a:endParaRPr>
                    </a:p>
                  </a:txBody>
                  <a:tcPr marL="9525" marR="9525" marT="9525" marB="0" anchor="b"/>
                </a:tc>
                <a:tc>
                  <a:txBody>
                    <a:bodyPr/>
                    <a:lstStyle/>
                    <a:p>
                      <a:pPr algn="ctr" fontAlgn="b"/>
                      <a:endParaRPr lang="en-US" sz="2000" b="0" i="0" u="none" strike="noStrike" dirty="0">
                        <a:solidFill>
                          <a:srgbClr val="000000"/>
                        </a:solidFill>
                        <a:effectLst/>
                        <a:latin typeface="Georgia" pitchFamily="18" charset="0"/>
                      </a:endParaRPr>
                    </a:p>
                  </a:txBody>
                  <a:tcPr marL="9525" marR="9525" marT="9525" marB="0" anchor="b"/>
                </a:tc>
                <a:tc>
                  <a:txBody>
                    <a:bodyPr/>
                    <a:lstStyle/>
                    <a:p>
                      <a:pPr algn="ctr" fontAlgn="b"/>
                      <a:endParaRPr lang="en-US" sz="2000" b="0" i="0" u="none" strike="noStrike" dirty="0">
                        <a:solidFill>
                          <a:srgbClr val="000000"/>
                        </a:solidFill>
                        <a:effectLst/>
                        <a:latin typeface="Georgia" pitchFamily="18" charset="0"/>
                      </a:endParaRPr>
                    </a:p>
                  </a:txBody>
                  <a:tcPr marL="9525" marR="9525" marT="9525" marB="0" anchor="b"/>
                </a:tc>
                <a:tc>
                  <a:txBody>
                    <a:bodyPr/>
                    <a:lstStyle/>
                    <a:p>
                      <a:pPr algn="ctr" fontAlgn="b"/>
                      <a:r>
                        <a:rPr lang="en-US" sz="2000" u="none" strike="noStrike" dirty="0">
                          <a:effectLst/>
                          <a:latin typeface="Georgia" pitchFamily="18" charset="0"/>
                        </a:rPr>
                        <a:t> </a:t>
                      </a:r>
                      <a:endParaRPr lang="en-US" sz="2000" b="0" i="0" u="none" strike="noStrike" dirty="0">
                        <a:solidFill>
                          <a:srgbClr val="000000"/>
                        </a:solidFill>
                        <a:effectLst/>
                        <a:latin typeface="Georgia" pitchFamily="18" charset="0"/>
                      </a:endParaRPr>
                    </a:p>
                  </a:txBody>
                  <a:tcPr marL="9525" marR="9525" marT="9525" marB="0" anchor="b">
                    <a:lnR w="38100" cap="flat" cmpd="sng" algn="ctr">
                      <a:solidFill>
                        <a:schemeClr val="tx1"/>
                      </a:solidFill>
                      <a:prstDash val="solid"/>
                      <a:round/>
                      <a:headEnd type="none" w="med" len="med"/>
                      <a:tailEnd type="none" w="med" len="med"/>
                    </a:lnR>
                  </a:tcPr>
                </a:tc>
                <a:tc>
                  <a:txBody>
                    <a:bodyPr/>
                    <a:lstStyle/>
                    <a:p>
                      <a:pPr algn="ctr" fontAlgn="b"/>
                      <a:r>
                        <a:rPr lang="en-US" sz="2000" u="none" strike="noStrike" dirty="0">
                          <a:effectLst/>
                          <a:latin typeface="Georgia" pitchFamily="18" charset="0"/>
                        </a:rPr>
                        <a:t>6</a:t>
                      </a:r>
                      <a:endParaRPr lang="en-US" sz="2000" b="0" i="0" u="none" strike="noStrike" dirty="0">
                        <a:solidFill>
                          <a:srgbClr val="000000"/>
                        </a:solidFill>
                        <a:effectLst/>
                        <a:latin typeface="Georgia" pitchFamily="18" charset="0"/>
                      </a:endParaRPr>
                    </a:p>
                  </a:txBody>
                  <a:tcPr marL="9525" marR="9525" marT="9525" marB="0" anchor="b">
                    <a:lnL w="381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1"/>
                  </a:ext>
                </a:extLst>
              </a:tr>
              <a:tr h="436500">
                <a:tc>
                  <a:txBody>
                    <a:bodyPr/>
                    <a:lstStyle/>
                    <a:p>
                      <a:pPr algn="ctr" fontAlgn="b"/>
                      <a:r>
                        <a:rPr lang="en-US" sz="2000" u="none" strike="noStrike" dirty="0">
                          <a:effectLst/>
                          <a:latin typeface="Georgia" pitchFamily="18" charset="0"/>
                        </a:rPr>
                        <a:t>33</a:t>
                      </a:r>
                      <a:endParaRPr lang="en-US" sz="2000" b="0" i="0" u="none" strike="noStrike" dirty="0">
                        <a:solidFill>
                          <a:srgbClr val="000000"/>
                        </a:solidFill>
                        <a:effectLst/>
                        <a:latin typeface="Georgia" pitchFamily="18" charset="0"/>
                      </a:endParaRPr>
                    </a:p>
                  </a:txBody>
                  <a:tcPr marL="9525" marR="9525" marT="9525" marB="0" anchor="b">
                    <a:lnR w="38100" cap="flat" cmpd="sng" algn="ctr">
                      <a:solidFill>
                        <a:schemeClr val="tx1"/>
                      </a:solidFill>
                      <a:prstDash val="solid"/>
                      <a:round/>
                      <a:headEnd type="none" w="med" len="med"/>
                      <a:tailEnd type="none" w="med" len="med"/>
                    </a:lnR>
                  </a:tcPr>
                </a:tc>
                <a:tc>
                  <a:txBody>
                    <a:bodyPr/>
                    <a:lstStyle/>
                    <a:p>
                      <a:pPr algn="ctr" fontAlgn="b"/>
                      <a:r>
                        <a:rPr lang="en-US" sz="2000" u="none" strike="noStrike" dirty="0">
                          <a:effectLst/>
                          <a:latin typeface="Georgia" pitchFamily="18" charset="0"/>
                        </a:rPr>
                        <a:t>1</a:t>
                      </a:r>
                      <a:endParaRPr lang="en-US" sz="2000" b="0" i="0" u="none" strike="noStrike" dirty="0">
                        <a:solidFill>
                          <a:srgbClr val="000000"/>
                        </a:solidFill>
                        <a:effectLst/>
                        <a:latin typeface="Georgia" pitchFamily="18" charset="0"/>
                      </a:endParaRPr>
                    </a:p>
                  </a:txBody>
                  <a:tcPr marL="9525" marR="9525" marT="9525" marB="0" anchor="b">
                    <a:lnL w="38100" cap="flat" cmpd="sng" algn="ctr">
                      <a:solidFill>
                        <a:schemeClr val="tx1"/>
                      </a:solidFill>
                      <a:prstDash val="solid"/>
                      <a:round/>
                      <a:headEnd type="none" w="med" len="med"/>
                      <a:tailEnd type="none" w="med" len="med"/>
                    </a:lnL>
                  </a:tcPr>
                </a:tc>
                <a:tc>
                  <a:txBody>
                    <a:bodyPr/>
                    <a:lstStyle/>
                    <a:p>
                      <a:pPr algn="ctr" fontAlgn="b"/>
                      <a:r>
                        <a:rPr lang="en-US" sz="2000" u="none" strike="noStrike" dirty="0">
                          <a:effectLst/>
                          <a:latin typeface="Georgia" pitchFamily="18" charset="0"/>
                        </a:rPr>
                        <a:t>1</a:t>
                      </a:r>
                      <a:endParaRPr lang="en-US" sz="2000" b="0" i="0" u="none" strike="noStrike" dirty="0">
                        <a:solidFill>
                          <a:srgbClr val="000000"/>
                        </a:solidFill>
                        <a:effectLst/>
                        <a:latin typeface="Georgia" pitchFamily="18" charset="0"/>
                      </a:endParaRPr>
                    </a:p>
                  </a:txBody>
                  <a:tcPr marL="9525" marR="9525" marT="9525" marB="0" anchor="b"/>
                </a:tc>
                <a:tc>
                  <a:txBody>
                    <a:bodyPr/>
                    <a:lstStyle/>
                    <a:p>
                      <a:pPr algn="ctr" fontAlgn="b"/>
                      <a:r>
                        <a:rPr lang="en-US" sz="2000" u="none" strike="noStrike" dirty="0">
                          <a:effectLst/>
                          <a:latin typeface="Georgia" pitchFamily="18" charset="0"/>
                        </a:rPr>
                        <a:t>4</a:t>
                      </a:r>
                      <a:endParaRPr lang="en-US" sz="2000" b="0" i="0" u="none" strike="noStrike" dirty="0">
                        <a:solidFill>
                          <a:srgbClr val="000000"/>
                        </a:solidFill>
                        <a:effectLst/>
                        <a:latin typeface="Georgia" pitchFamily="18" charset="0"/>
                      </a:endParaRPr>
                    </a:p>
                  </a:txBody>
                  <a:tcPr marL="9525" marR="9525" marT="9525" marB="0" anchor="b"/>
                </a:tc>
                <a:tc>
                  <a:txBody>
                    <a:bodyPr/>
                    <a:lstStyle/>
                    <a:p>
                      <a:pPr algn="ctr" fontAlgn="b"/>
                      <a:r>
                        <a:rPr lang="en-US" sz="2000" u="none" strike="noStrike" dirty="0">
                          <a:effectLst/>
                          <a:latin typeface="Georgia" pitchFamily="18" charset="0"/>
                        </a:rPr>
                        <a:t>5</a:t>
                      </a:r>
                      <a:endParaRPr lang="en-US" sz="2000" b="0" i="0" u="none" strike="noStrike" dirty="0">
                        <a:solidFill>
                          <a:srgbClr val="000000"/>
                        </a:solidFill>
                        <a:effectLst/>
                        <a:latin typeface="Georgia" pitchFamily="18" charset="0"/>
                      </a:endParaRPr>
                    </a:p>
                  </a:txBody>
                  <a:tcPr marL="9525" marR="9525" marT="9525" marB="0" anchor="b"/>
                </a:tc>
                <a:tc>
                  <a:txBody>
                    <a:bodyPr/>
                    <a:lstStyle/>
                    <a:p>
                      <a:pPr algn="ctr" fontAlgn="b"/>
                      <a:r>
                        <a:rPr lang="en-US" sz="2000" u="none" strike="noStrike" dirty="0">
                          <a:effectLst/>
                          <a:latin typeface="Georgia" pitchFamily="18" charset="0"/>
                        </a:rPr>
                        <a:t>6</a:t>
                      </a:r>
                      <a:endParaRPr lang="en-US" sz="2000" b="0" i="0" u="none" strike="noStrike" dirty="0">
                        <a:solidFill>
                          <a:srgbClr val="000000"/>
                        </a:solidFill>
                        <a:effectLst/>
                        <a:latin typeface="Georgia" pitchFamily="18" charset="0"/>
                      </a:endParaRPr>
                    </a:p>
                  </a:txBody>
                  <a:tcPr marL="9525" marR="9525" marT="9525" marB="0" anchor="b"/>
                </a:tc>
                <a:tc>
                  <a:txBody>
                    <a:bodyPr/>
                    <a:lstStyle/>
                    <a:p>
                      <a:pPr algn="ctr" fontAlgn="b"/>
                      <a:r>
                        <a:rPr lang="en-US" sz="2000" u="none" strike="noStrike" dirty="0">
                          <a:effectLst/>
                          <a:latin typeface="Georgia" pitchFamily="18" charset="0"/>
                        </a:rPr>
                        <a:t>6</a:t>
                      </a:r>
                      <a:endParaRPr lang="en-US" sz="2000" b="0" i="0" u="none" strike="noStrike" dirty="0">
                        <a:solidFill>
                          <a:srgbClr val="000000"/>
                        </a:solidFill>
                        <a:effectLst/>
                        <a:latin typeface="Georgia" pitchFamily="18" charset="0"/>
                      </a:endParaRPr>
                    </a:p>
                  </a:txBody>
                  <a:tcPr marL="9525" marR="9525" marT="9525" marB="0" anchor="b"/>
                </a:tc>
                <a:tc>
                  <a:txBody>
                    <a:bodyPr/>
                    <a:lstStyle/>
                    <a:p>
                      <a:pPr algn="ctr" fontAlgn="b"/>
                      <a:r>
                        <a:rPr lang="en-US" sz="2000" u="none" strike="noStrike" dirty="0">
                          <a:effectLst/>
                          <a:latin typeface="Georgia" pitchFamily="18" charset="0"/>
                        </a:rPr>
                        <a:t>6</a:t>
                      </a:r>
                      <a:endParaRPr lang="en-US" sz="2000" b="0" i="0" u="none" strike="noStrike" dirty="0">
                        <a:solidFill>
                          <a:srgbClr val="000000"/>
                        </a:solidFill>
                        <a:effectLst/>
                        <a:latin typeface="Georgia" pitchFamily="18" charset="0"/>
                      </a:endParaRPr>
                    </a:p>
                  </a:txBody>
                  <a:tcPr marL="9525" marR="9525" marT="9525" marB="0" anchor="b"/>
                </a:tc>
                <a:tc>
                  <a:txBody>
                    <a:bodyPr/>
                    <a:lstStyle/>
                    <a:p>
                      <a:pPr algn="ctr" fontAlgn="b"/>
                      <a:r>
                        <a:rPr lang="en-US" sz="2000" u="none" strike="noStrike" dirty="0">
                          <a:effectLst/>
                          <a:latin typeface="Georgia" pitchFamily="18" charset="0"/>
                        </a:rPr>
                        <a:t>6</a:t>
                      </a:r>
                      <a:endParaRPr lang="en-US" sz="2000" b="0" i="0" u="none" strike="noStrike" dirty="0">
                        <a:solidFill>
                          <a:srgbClr val="000000"/>
                        </a:solidFill>
                        <a:effectLst/>
                        <a:latin typeface="Georgia" pitchFamily="18" charset="0"/>
                      </a:endParaRPr>
                    </a:p>
                  </a:txBody>
                  <a:tcPr marL="9525" marR="9525" marT="9525" marB="0" anchor="b"/>
                </a:tc>
                <a:tc>
                  <a:txBody>
                    <a:bodyPr/>
                    <a:lstStyle/>
                    <a:p>
                      <a:pPr algn="ctr" fontAlgn="b"/>
                      <a:r>
                        <a:rPr lang="en-US" sz="2000" u="none" strike="noStrike" dirty="0">
                          <a:effectLst/>
                          <a:latin typeface="Georgia" pitchFamily="18" charset="0"/>
                        </a:rPr>
                        <a:t>6</a:t>
                      </a:r>
                      <a:endParaRPr lang="en-US" sz="2000" b="0" i="0" u="none" strike="noStrike" dirty="0">
                        <a:solidFill>
                          <a:srgbClr val="000000"/>
                        </a:solidFill>
                        <a:effectLst/>
                        <a:latin typeface="Georgia" pitchFamily="18" charset="0"/>
                      </a:endParaRPr>
                    </a:p>
                  </a:txBody>
                  <a:tcPr marL="9525" marR="9525" marT="9525" marB="0" anchor="b"/>
                </a:tc>
                <a:tc>
                  <a:txBody>
                    <a:bodyPr/>
                    <a:lstStyle/>
                    <a:p>
                      <a:pPr algn="ctr" fontAlgn="b"/>
                      <a:r>
                        <a:rPr lang="en-US" sz="2000" b="1" u="none" strike="noStrike" dirty="0">
                          <a:solidFill>
                            <a:srgbClr val="FF0000"/>
                          </a:solidFill>
                          <a:effectLst/>
                          <a:latin typeface="Georgia" pitchFamily="18" charset="0"/>
                        </a:rPr>
                        <a:t>8</a:t>
                      </a:r>
                      <a:endParaRPr lang="en-US" sz="2000" b="1" i="0" u="none" strike="noStrike" dirty="0">
                        <a:solidFill>
                          <a:srgbClr val="FF0000"/>
                        </a:solidFill>
                        <a:effectLst/>
                        <a:latin typeface="Georgia" pitchFamily="18" charset="0"/>
                      </a:endParaRPr>
                    </a:p>
                  </a:txBody>
                  <a:tcPr marL="9525" marR="9525" marT="9525" marB="0" anchor="b"/>
                </a:tc>
                <a:tc>
                  <a:txBody>
                    <a:bodyPr/>
                    <a:lstStyle/>
                    <a:p>
                      <a:pPr algn="ctr" fontAlgn="b"/>
                      <a:r>
                        <a:rPr lang="en-US" sz="2000" b="1" u="none" strike="noStrike" dirty="0">
                          <a:solidFill>
                            <a:srgbClr val="FF0000"/>
                          </a:solidFill>
                          <a:effectLst/>
                          <a:latin typeface="Georgia" pitchFamily="18" charset="0"/>
                        </a:rPr>
                        <a:t>8</a:t>
                      </a:r>
                      <a:endParaRPr lang="en-US" sz="2000" b="1" i="0" u="none" strike="noStrike" dirty="0">
                        <a:solidFill>
                          <a:srgbClr val="FF0000"/>
                        </a:solidFill>
                        <a:effectLst/>
                        <a:latin typeface="Georgia" pitchFamily="18" charset="0"/>
                      </a:endParaRPr>
                    </a:p>
                  </a:txBody>
                  <a:tcPr marL="9525" marR="9525" marT="9525" marB="0" anchor="b"/>
                </a:tc>
                <a:tc>
                  <a:txBody>
                    <a:bodyPr/>
                    <a:lstStyle/>
                    <a:p>
                      <a:pPr algn="ctr" fontAlgn="b"/>
                      <a:endParaRPr lang="en-US" sz="2000" b="0" i="0" u="none" strike="noStrike" dirty="0">
                        <a:solidFill>
                          <a:srgbClr val="000000"/>
                        </a:solidFill>
                        <a:effectLst/>
                        <a:latin typeface="Georgia" pitchFamily="18" charset="0"/>
                      </a:endParaRPr>
                    </a:p>
                  </a:txBody>
                  <a:tcPr marL="9525" marR="9525" marT="9525" marB="0" anchor="b"/>
                </a:tc>
                <a:tc>
                  <a:txBody>
                    <a:bodyPr/>
                    <a:lstStyle/>
                    <a:p>
                      <a:pPr algn="ctr" fontAlgn="b"/>
                      <a:endParaRPr lang="en-US" sz="2000" b="0" i="0" u="none" strike="noStrike" dirty="0">
                        <a:solidFill>
                          <a:srgbClr val="000000"/>
                        </a:solidFill>
                        <a:effectLst/>
                        <a:latin typeface="Georgia" pitchFamily="18" charset="0"/>
                      </a:endParaRPr>
                    </a:p>
                  </a:txBody>
                  <a:tcPr marL="9525" marR="9525" marT="9525" marB="0" anchor="b"/>
                </a:tc>
                <a:tc>
                  <a:txBody>
                    <a:bodyPr/>
                    <a:lstStyle/>
                    <a:p>
                      <a:pPr algn="ctr" fontAlgn="b"/>
                      <a:endParaRPr lang="en-US" sz="2000" b="0" i="0" u="none" strike="noStrike" dirty="0">
                        <a:solidFill>
                          <a:srgbClr val="000000"/>
                        </a:solidFill>
                        <a:effectLst/>
                        <a:latin typeface="Georgia" pitchFamily="18" charset="0"/>
                      </a:endParaRPr>
                    </a:p>
                  </a:txBody>
                  <a:tcPr marL="9525" marR="9525" marT="9525" marB="0" anchor="b"/>
                </a:tc>
                <a:tc>
                  <a:txBody>
                    <a:bodyPr/>
                    <a:lstStyle/>
                    <a:p>
                      <a:pPr algn="ctr" fontAlgn="b"/>
                      <a:endParaRPr lang="en-US" sz="2000" b="0" i="0" u="none" strike="noStrike" dirty="0">
                        <a:solidFill>
                          <a:srgbClr val="000000"/>
                        </a:solidFill>
                        <a:effectLst/>
                        <a:latin typeface="Georgia" pitchFamily="18" charset="0"/>
                      </a:endParaRPr>
                    </a:p>
                  </a:txBody>
                  <a:tcPr marL="9525" marR="9525" marT="9525" marB="0" anchor="b"/>
                </a:tc>
                <a:tc>
                  <a:txBody>
                    <a:bodyPr/>
                    <a:lstStyle/>
                    <a:p>
                      <a:pPr algn="ctr" fontAlgn="b"/>
                      <a:endParaRPr lang="en-US" sz="2000" b="0" i="0" u="none" strike="noStrike" dirty="0">
                        <a:solidFill>
                          <a:srgbClr val="000000"/>
                        </a:solidFill>
                        <a:effectLst/>
                        <a:latin typeface="Georgia" pitchFamily="18" charset="0"/>
                      </a:endParaRPr>
                    </a:p>
                  </a:txBody>
                  <a:tcPr marL="9525" marR="9525" marT="9525" marB="0" anchor="b"/>
                </a:tc>
                <a:tc>
                  <a:txBody>
                    <a:bodyPr/>
                    <a:lstStyle/>
                    <a:p>
                      <a:pPr algn="ctr" fontAlgn="b"/>
                      <a:endParaRPr lang="en-US" sz="2000" b="0" i="0" u="none" strike="noStrike" dirty="0">
                        <a:solidFill>
                          <a:srgbClr val="000000"/>
                        </a:solidFill>
                        <a:effectLst/>
                        <a:latin typeface="Georgia" pitchFamily="18" charset="0"/>
                      </a:endParaRPr>
                    </a:p>
                  </a:txBody>
                  <a:tcPr marL="9525" marR="9525" marT="9525" marB="0" anchor="b"/>
                </a:tc>
                <a:tc>
                  <a:txBody>
                    <a:bodyPr/>
                    <a:lstStyle/>
                    <a:p>
                      <a:pPr algn="ctr" fontAlgn="b"/>
                      <a:endParaRPr lang="en-US" sz="2000" b="0" i="0" u="none" strike="noStrike" dirty="0">
                        <a:solidFill>
                          <a:srgbClr val="000000"/>
                        </a:solidFill>
                        <a:effectLst/>
                        <a:latin typeface="Georgia" pitchFamily="18" charset="0"/>
                      </a:endParaRPr>
                    </a:p>
                  </a:txBody>
                  <a:tcPr marL="9525" marR="9525" marT="9525" marB="0" anchor="b"/>
                </a:tc>
                <a:tc>
                  <a:txBody>
                    <a:bodyPr/>
                    <a:lstStyle/>
                    <a:p>
                      <a:pPr algn="ctr" fontAlgn="b"/>
                      <a:endParaRPr lang="en-US" sz="2000" b="0" i="0" u="none" strike="noStrike" dirty="0">
                        <a:solidFill>
                          <a:srgbClr val="000000"/>
                        </a:solidFill>
                        <a:effectLst/>
                        <a:latin typeface="Georgia" pitchFamily="18" charset="0"/>
                      </a:endParaRPr>
                    </a:p>
                  </a:txBody>
                  <a:tcPr marL="9525" marR="9525" marT="9525" marB="0" anchor="b"/>
                </a:tc>
                <a:tc>
                  <a:txBody>
                    <a:bodyPr/>
                    <a:lstStyle/>
                    <a:p>
                      <a:pPr algn="ctr" fontAlgn="b"/>
                      <a:endParaRPr lang="en-US" sz="2000" b="0" i="0" u="none" strike="noStrike" dirty="0">
                        <a:solidFill>
                          <a:srgbClr val="000000"/>
                        </a:solidFill>
                        <a:effectLst/>
                        <a:latin typeface="Georgia" pitchFamily="18" charset="0"/>
                      </a:endParaRPr>
                    </a:p>
                  </a:txBody>
                  <a:tcPr marL="9525" marR="9525" marT="9525" marB="0" anchor="b"/>
                </a:tc>
                <a:tc>
                  <a:txBody>
                    <a:bodyPr/>
                    <a:lstStyle/>
                    <a:p>
                      <a:pPr algn="ctr" fontAlgn="b"/>
                      <a:r>
                        <a:rPr lang="en-US" sz="2000" u="none" strike="noStrike" dirty="0">
                          <a:effectLst/>
                          <a:latin typeface="Georgia" pitchFamily="18" charset="0"/>
                        </a:rPr>
                        <a:t> </a:t>
                      </a:r>
                      <a:endParaRPr lang="en-US" sz="2000" b="0" i="0" u="none" strike="noStrike" dirty="0">
                        <a:solidFill>
                          <a:srgbClr val="000000"/>
                        </a:solidFill>
                        <a:effectLst/>
                        <a:latin typeface="Georgia" pitchFamily="18" charset="0"/>
                      </a:endParaRPr>
                    </a:p>
                  </a:txBody>
                  <a:tcPr marL="9525" marR="9525" marT="9525" marB="0" anchor="b">
                    <a:lnR w="38100" cap="flat" cmpd="sng" algn="ctr">
                      <a:solidFill>
                        <a:schemeClr val="tx1"/>
                      </a:solidFill>
                      <a:prstDash val="solid"/>
                      <a:round/>
                      <a:headEnd type="none" w="med" len="med"/>
                      <a:tailEnd type="none" w="med" len="med"/>
                    </a:lnR>
                  </a:tcPr>
                </a:tc>
                <a:tc>
                  <a:txBody>
                    <a:bodyPr/>
                    <a:lstStyle/>
                    <a:p>
                      <a:pPr algn="ctr" fontAlgn="b"/>
                      <a:r>
                        <a:rPr lang="en-US" sz="2000" u="none" strike="noStrike" dirty="0">
                          <a:effectLst/>
                          <a:latin typeface="Georgia" pitchFamily="18" charset="0"/>
                        </a:rPr>
                        <a:t>17</a:t>
                      </a:r>
                      <a:endParaRPr lang="en-US" sz="2000" b="0" i="0" u="none" strike="noStrike" dirty="0">
                        <a:solidFill>
                          <a:srgbClr val="000000"/>
                        </a:solidFill>
                        <a:effectLst/>
                        <a:latin typeface="Georgia" pitchFamily="18" charset="0"/>
                      </a:endParaRPr>
                    </a:p>
                  </a:txBody>
                  <a:tcPr marL="9525" marR="9525" marT="9525" marB="0" anchor="b">
                    <a:lnL w="381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2"/>
                  </a:ext>
                </a:extLst>
              </a:tr>
              <a:tr h="436500">
                <a:tc>
                  <a:txBody>
                    <a:bodyPr/>
                    <a:lstStyle/>
                    <a:p>
                      <a:pPr algn="ctr" fontAlgn="b"/>
                      <a:r>
                        <a:rPr lang="en-US" sz="2000" u="none" strike="noStrike" dirty="0">
                          <a:effectLst/>
                          <a:latin typeface="Georgia" pitchFamily="18" charset="0"/>
                        </a:rPr>
                        <a:t>34</a:t>
                      </a:r>
                      <a:endParaRPr lang="en-US" sz="2000" b="0" i="0" u="none" strike="noStrike" dirty="0">
                        <a:solidFill>
                          <a:srgbClr val="000000"/>
                        </a:solidFill>
                        <a:effectLst/>
                        <a:latin typeface="Georgia" pitchFamily="18" charset="0"/>
                      </a:endParaRPr>
                    </a:p>
                  </a:txBody>
                  <a:tcPr marL="9525" marR="9525" marT="9525" marB="0" anchor="b">
                    <a:lnR w="38100" cap="flat" cmpd="sng" algn="ctr">
                      <a:solidFill>
                        <a:schemeClr val="tx1"/>
                      </a:solidFill>
                      <a:prstDash val="solid"/>
                      <a:round/>
                      <a:headEnd type="none" w="med" len="med"/>
                      <a:tailEnd type="none" w="med" len="med"/>
                    </a:lnR>
                  </a:tcPr>
                </a:tc>
                <a:tc>
                  <a:txBody>
                    <a:bodyPr/>
                    <a:lstStyle/>
                    <a:p>
                      <a:pPr algn="ctr" fontAlgn="b"/>
                      <a:r>
                        <a:rPr lang="en-US" sz="2000" u="none" strike="noStrike" dirty="0">
                          <a:effectLst/>
                          <a:latin typeface="Georgia" pitchFamily="18" charset="0"/>
                        </a:rPr>
                        <a:t>0</a:t>
                      </a:r>
                      <a:endParaRPr lang="en-US" sz="2000" b="0" i="0" u="none" strike="noStrike" dirty="0">
                        <a:solidFill>
                          <a:srgbClr val="000000"/>
                        </a:solidFill>
                        <a:effectLst/>
                        <a:latin typeface="Georgia" pitchFamily="18" charset="0"/>
                      </a:endParaRPr>
                    </a:p>
                  </a:txBody>
                  <a:tcPr marL="9525" marR="9525" marT="9525" marB="0" anchor="b">
                    <a:lnL w="38100" cap="flat" cmpd="sng" algn="ctr">
                      <a:solidFill>
                        <a:schemeClr val="tx1"/>
                      </a:solidFill>
                      <a:prstDash val="solid"/>
                      <a:round/>
                      <a:headEnd type="none" w="med" len="med"/>
                      <a:tailEnd type="none" w="med" len="med"/>
                    </a:lnL>
                  </a:tcPr>
                </a:tc>
                <a:tc>
                  <a:txBody>
                    <a:bodyPr/>
                    <a:lstStyle/>
                    <a:p>
                      <a:pPr algn="ctr" fontAlgn="b"/>
                      <a:r>
                        <a:rPr lang="en-US" sz="2000" u="none" strike="noStrike" dirty="0">
                          <a:effectLst/>
                          <a:latin typeface="Georgia" pitchFamily="18" charset="0"/>
                        </a:rPr>
                        <a:t>1</a:t>
                      </a:r>
                      <a:endParaRPr lang="en-US" sz="2000" b="0" i="0" u="none" strike="noStrike" dirty="0">
                        <a:solidFill>
                          <a:srgbClr val="000000"/>
                        </a:solidFill>
                        <a:effectLst/>
                        <a:latin typeface="Georgia" pitchFamily="18" charset="0"/>
                      </a:endParaRPr>
                    </a:p>
                  </a:txBody>
                  <a:tcPr marL="9525" marR="9525" marT="9525" marB="0" anchor="b"/>
                </a:tc>
                <a:tc>
                  <a:txBody>
                    <a:bodyPr/>
                    <a:lstStyle/>
                    <a:p>
                      <a:pPr algn="ctr" fontAlgn="b"/>
                      <a:r>
                        <a:rPr lang="en-US" sz="2000" u="none" strike="noStrike" dirty="0">
                          <a:effectLst/>
                          <a:latin typeface="Georgia" pitchFamily="18" charset="0"/>
                        </a:rPr>
                        <a:t>1</a:t>
                      </a:r>
                      <a:endParaRPr lang="en-US" sz="2000" b="0" i="0" u="none" strike="noStrike" dirty="0">
                        <a:solidFill>
                          <a:srgbClr val="000000"/>
                        </a:solidFill>
                        <a:effectLst/>
                        <a:latin typeface="Georgia" pitchFamily="18" charset="0"/>
                      </a:endParaRPr>
                    </a:p>
                  </a:txBody>
                  <a:tcPr marL="9525" marR="9525" marT="9525" marB="0" anchor="b"/>
                </a:tc>
                <a:tc>
                  <a:txBody>
                    <a:bodyPr/>
                    <a:lstStyle/>
                    <a:p>
                      <a:pPr algn="ctr" fontAlgn="b"/>
                      <a:r>
                        <a:rPr lang="en-US" sz="2000" u="none" strike="noStrike" dirty="0">
                          <a:effectLst/>
                          <a:latin typeface="Georgia" pitchFamily="18" charset="0"/>
                        </a:rPr>
                        <a:t>1</a:t>
                      </a:r>
                      <a:endParaRPr lang="en-US" sz="2000" b="0" i="0" u="none" strike="noStrike" dirty="0">
                        <a:solidFill>
                          <a:srgbClr val="000000"/>
                        </a:solidFill>
                        <a:effectLst/>
                        <a:latin typeface="Georgia" pitchFamily="18" charset="0"/>
                      </a:endParaRPr>
                    </a:p>
                  </a:txBody>
                  <a:tcPr marL="9525" marR="9525" marT="9525" marB="0" anchor="b"/>
                </a:tc>
                <a:tc>
                  <a:txBody>
                    <a:bodyPr/>
                    <a:lstStyle/>
                    <a:p>
                      <a:pPr algn="ctr" fontAlgn="b"/>
                      <a:r>
                        <a:rPr lang="en-US" sz="2000" u="none" strike="noStrike" dirty="0">
                          <a:effectLst/>
                          <a:latin typeface="Georgia" pitchFamily="18" charset="0"/>
                        </a:rPr>
                        <a:t>2</a:t>
                      </a:r>
                      <a:endParaRPr lang="en-US" sz="2000" b="0" i="0" u="none" strike="noStrike" dirty="0">
                        <a:solidFill>
                          <a:srgbClr val="000000"/>
                        </a:solidFill>
                        <a:effectLst/>
                        <a:latin typeface="Georgia" pitchFamily="18" charset="0"/>
                      </a:endParaRPr>
                    </a:p>
                  </a:txBody>
                  <a:tcPr marL="9525" marR="9525" marT="9525" marB="0" anchor="b"/>
                </a:tc>
                <a:tc>
                  <a:txBody>
                    <a:bodyPr/>
                    <a:lstStyle/>
                    <a:p>
                      <a:pPr algn="ctr" fontAlgn="b"/>
                      <a:r>
                        <a:rPr lang="en-US" sz="2000" u="none" strike="noStrike" dirty="0">
                          <a:effectLst/>
                          <a:latin typeface="Georgia" pitchFamily="18" charset="0"/>
                        </a:rPr>
                        <a:t>2</a:t>
                      </a:r>
                      <a:endParaRPr lang="en-US" sz="2000" b="0" i="0" u="none" strike="noStrike" dirty="0">
                        <a:solidFill>
                          <a:srgbClr val="000000"/>
                        </a:solidFill>
                        <a:effectLst/>
                        <a:latin typeface="Georgia" pitchFamily="18" charset="0"/>
                      </a:endParaRPr>
                    </a:p>
                  </a:txBody>
                  <a:tcPr marL="9525" marR="9525" marT="9525" marB="0" anchor="b"/>
                </a:tc>
                <a:tc>
                  <a:txBody>
                    <a:bodyPr/>
                    <a:lstStyle/>
                    <a:p>
                      <a:pPr algn="ctr" fontAlgn="b"/>
                      <a:r>
                        <a:rPr lang="en-US" sz="2000" u="none" strike="noStrike" dirty="0">
                          <a:effectLst/>
                          <a:latin typeface="Georgia" pitchFamily="18" charset="0"/>
                        </a:rPr>
                        <a:t>3</a:t>
                      </a:r>
                      <a:endParaRPr lang="en-US" sz="2000" b="0" i="0" u="none" strike="noStrike" dirty="0">
                        <a:solidFill>
                          <a:srgbClr val="000000"/>
                        </a:solidFill>
                        <a:effectLst/>
                        <a:latin typeface="Georgia" pitchFamily="18" charset="0"/>
                      </a:endParaRPr>
                    </a:p>
                  </a:txBody>
                  <a:tcPr marL="9525" marR="9525" marT="9525" marB="0" anchor="b"/>
                </a:tc>
                <a:tc>
                  <a:txBody>
                    <a:bodyPr/>
                    <a:lstStyle/>
                    <a:p>
                      <a:pPr algn="ctr" fontAlgn="b"/>
                      <a:r>
                        <a:rPr lang="en-US" sz="2000" u="none" strike="noStrike" dirty="0">
                          <a:effectLst/>
                          <a:latin typeface="Georgia" pitchFamily="18" charset="0"/>
                        </a:rPr>
                        <a:t>5</a:t>
                      </a:r>
                      <a:endParaRPr lang="en-US" sz="2000" b="0" i="0" u="none" strike="noStrike" dirty="0">
                        <a:solidFill>
                          <a:srgbClr val="000000"/>
                        </a:solidFill>
                        <a:effectLst/>
                        <a:latin typeface="Georgia" pitchFamily="18" charset="0"/>
                      </a:endParaRPr>
                    </a:p>
                  </a:txBody>
                  <a:tcPr marL="9525" marR="9525" marT="9525" marB="0" anchor="b"/>
                </a:tc>
                <a:tc>
                  <a:txBody>
                    <a:bodyPr/>
                    <a:lstStyle/>
                    <a:p>
                      <a:pPr algn="ctr" fontAlgn="b"/>
                      <a:r>
                        <a:rPr lang="en-US" sz="2000" u="none" strike="noStrike" dirty="0">
                          <a:effectLst/>
                          <a:latin typeface="Georgia" pitchFamily="18" charset="0"/>
                        </a:rPr>
                        <a:t>5</a:t>
                      </a:r>
                      <a:endParaRPr lang="en-US" sz="2000" b="0" i="0" u="none" strike="noStrike" dirty="0">
                        <a:solidFill>
                          <a:srgbClr val="000000"/>
                        </a:solidFill>
                        <a:effectLst/>
                        <a:latin typeface="Georgia" pitchFamily="18" charset="0"/>
                      </a:endParaRPr>
                    </a:p>
                  </a:txBody>
                  <a:tcPr marL="9525" marR="9525" marT="9525" marB="0" anchor="b"/>
                </a:tc>
                <a:tc>
                  <a:txBody>
                    <a:bodyPr/>
                    <a:lstStyle/>
                    <a:p>
                      <a:pPr algn="ctr" fontAlgn="b"/>
                      <a:r>
                        <a:rPr lang="en-US" sz="2000" u="none" strike="noStrike" dirty="0">
                          <a:effectLst/>
                          <a:latin typeface="Georgia" pitchFamily="18" charset="0"/>
                        </a:rPr>
                        <a:t>6</a:t>
                      </a:r>
                      <a:endParaRPr lang="en-US" sz="2000" b="0" i="0" u="none" strike="noStrike" dirty="0">
                        <a:solidFill>
                          <a:srgbClr val="000000"/>
                        </a:solidFill>
                        <a:effectLst/>
                        <a:latin typeface="Georgia" pitchFamily="18" charset="0"/>
                      </a:endParaRPr>
                    </a:p>
                  </a:txBody>
                  <a:tcPr marL="9525" marR="9525" marT="9525" marB="0" anchor="b"/>
                </a:tc>
                <a:tc>
                  <a:txBody>
                    <a:bodyPr/>
                    <a:lstStyle/>
                    <a:p>
                      <a:pPr algn="ctr" fontAlgn="b"/>
                      <a:r>
                        <a:rPr lang="en-US" sz="2000" u="none" strike="noStrike" dirty="0">
                          <a:effectLst/>
                          <a:latin typeface="Georgia" pitchFamily="18" charset="0"/>
                        </a:rPr>
                        <a:t>6</a:t>
                      </a:r>
                      <a:endParaRPr lang="en-US" sz="2000" b="0" i="0" u="none" strike="noStrike" dirty="0">
                        <a:solidFill>
                          <a:srgbClr val="000000"/>
                        </a:solidFill>
                        <a:effectLst/>
                        <a:latin typeface="Georgia" pitchFamily="18" charset="0"/>
                      </a:endParaRPr>
                    </a:p>
                  </a:txBody>
                  <a:tcPr marL="9525" marR="9525" marT="9525" marB="0" anchor="b"/>
                </a:tc>
                <a:tc>
                  <a:txBody>
                    <a:bodyPr/>
                    <a:lstStyle/>
                    <a:p>
                      <a:pPr algn="ctr" fontAlgn="b"/>
                      <a:r>
                        <a:rPr lang="en-US" sz="2000" u="none" strike="noStrike" dirty="0">
                          <a:effectLst/>
                          <a:latin typeface="Georgia" pitchFamily="18" charset="0"/>
                        </a:rPr>
                        <a:t>6</a:t>
                      </a:r>
                      <a:endParaRPr lang="en-US" sz="2000" b="0" i="0" u="none" strike="noStrike" dirty="0">
                        <a:solidFill>
                          <a:srgbClr val="000000"/>
                        </a:solidFill>
                        <a:effectLst/>
                        <a:latin typeface="Georgia" pitchFamily="18" charset="0"/>
                      </a:endParaRPr>
                    </a:p>
                  </a:txBody>
                  <a:tcPr marL="9525" marR="9525" marT="9525" marB="0" anchor="b"/>
                </a:tc>
                <a:tc>
                  <a:txBody>
                    <a:bodyPr/>
                    <a:lstStyle/>
                    <a:p>
                      <a:pPr algn="ctr" fontAlgn="b"/>
                      <a:r>
                        <a:rPr lang="en-US" sz="2000" u="none" strike="noStrike" dirty="0">
                          <a:effectLst/>
                          <a:latin typeface="Georgia" pitchFamily="18" charset="0"/>
                        </a:rPr>
                        <a:t>6</a:t>
                      </a:r>
                      <a:endParaRPr lang="en-US" sz="2000" b="0" i="0" u="none" strike="noStrike" dirty="0">
                        <a:solidFill>
                          <a:srgbClr val="000000"/>
                        </a:solidFill>
                        <a:effectLst/>
                        <a:latin typeface="Georgia" pitchFamily="18" charset="0"/>
                      </a:endParaRPr>
                    </a:p>
                  </a:txBody>
                  <a:tcPr marL="9525" marR="9525" marT="9525" marB="0" anchor="b"/>
                </a:tc>
                <a:tc>
                  <a:txBody>
                    <a:bodyPr/>
                    <a:lstStyle/>
                    <a:p>
                      <a:pPr algn="ctr" fontAlgn="b"/>
                      <a:r>
                        <a:rPr lang="en-US" sz="2000" u="none" strike="noStrike" dirty="0">
                          <a:effectLst/>
                          <a:latin typeface="Georgia" pitchFamily="18" charset="0"/>
                        </a:rPr>
                        <a:t>6</a:t>
                      </a:r>
                      <a:endParaRPr lang="en-US" sz="2000" b="0" i="0" u="none" strike="noStrike" dirty="0">
                        <a:solidFill>
                          <a:srgbClr val="000000"/>
                        </a:solidFill>
                        <a:effectLst/>
                        <a:latin typeface="Georgia" pitchFamily="18" charset="0"/>
                      </a:endParaRPr>
                    </a:p>
                  </a:txBody>
                  <a:tcPr marL="9525" marR="9525" marT="9525" marB="0" anchor="b"/>
                </a:tc>
                <a:tc>
                  <a:txBody>
                    <a:bodyPr/>
                    <a:lstStyle/>
                    <a:p>
                      <a:pPr algn="ctr" fontAlgn="b"/>
                      <a:r>
                        <a:rPr lang="en-US" sz="2000" b="1" u="none" strike="noStrike" dirty="0">
                          <a:solidFill>
                            <a:srgbClr val="FF0000"/>
                          </a:solidFill>
                          <a:effectLst/>
                          <a:latin typeface="Georgia" pitchFamily="18" charset="0"/>
                        </a:rPr>
                        <a:t>7</a:t>
                      </a:r>
                      <a:endParaRPr lang="en-US" sz="2000" b="1" i="0" u="none" strike="noStrike" dirty="0">
                        <a:solidFill>
                          <a:srgbClr val="FF0000"/>
                        </a:solidFill>
                        <a:effectLst/>
                        <a:latin typeface="Georgia" pitchFamily="18" charset="0"/>
                      </a:endParaRPr>
                    </a:p>
                  </a:txBody>
                  <a:tcPr marL="9525" marR="9525" marT="9525" marB="0" anchor="b"/>
                </a:tc>
                <a:tc>
                  <a:txBody>
                    <a:bodyPr/>
                    <a:lstStyle/>
                    <a:p>
                      <a:pPr algn="ctr" fontAlgn="b"/>
                      <a:r>
                        <a:rPr lang="en-US" sz="2000" b="1" u="none" strike="noStrike" dirty="0">
                          <a:solidFill>
                            <a:srgbClr val="FF0000"/>
                          </a:solidFill>
                          <a:effectLst/>
                          <a:latin typeface="Georgia" pitchFamily="18" charset="0"/>
                        </a:rPr>
                        <a:t>7</a:t>
                      </a:r>
                      <a:endParaRPr lang="en-US" sz="2000" b="1" i="0" u="none" strike="noStrike" dirty="0">
                        <a:solidFill>
                          <a:srgbClr val="FF0000"/>
                        </a:solidFill>
                        <a:effectLst/>
                        <a:latin typeface="Georgia" pitchFamily="18" charset="0"/>
                      </a:endParaRPr>
                    </a:p>
                  </a:txBody>
                  <a:tcPr marL="9525" marR="9525" marT="9525" marB="0" anchor="b"/>
                </a:tc>
                <a:tc>
                  <a:txBody>
                    <a:bodyPr/>
                    <a:lstStyle/>
                    <a:p>
                      <a:pPr algn="ctr" fontAlgn="b"/>
                      <a:r>
                        <a:rPr lang="en-US" sz="2000" u="none" strike="noStrike" dirty="0">
                          <a:effectLst/>
                          <a:latin typeface="Georgia" pitchFamily="18" charset="0"/>
                        </a:rPr>
                        <a:t>7</a:t>
                      </a:r>
                      <a:endParaRPr lang="en-US" sz="2000" b="0" i="0" u="none" strike="noStrike" dirty="0">
                        <a:solidFill>
                          <a:srgbClr val="000000"/>
                        </a:solidFill>
                        <a:effectLst/>
                        <a:latin typeface="Georgia" pitchFamily="18" charset="0"/>
                      </a:endParaRPr>
                    </a:p>
                  </a:txBody>
                  <a:tcPr marL="9525" marR="9525" marT="9525" marB="0" anchor="b"/>
                </a:tc>
                <a:tc>
                  <a:txBody>
                    <a:bodyPr/>
                    <a:lstStyle/>
                    <a:p>
                      <a:pPr algn="ctr" fontAlgn="b"/>
                      <a:r>
                        <a:rPr lang="en-US" sz="2000" u="none" strike="noStrike" dirty="0">
                          <a:effectLst/>
                          <a:latin typeface="Georgia" pitchFamily="18" charset="0"/>
                        </a:rPr>
                        <a:t>7</a:t>
                      </a:r>
                      <a:endParaRPr lang="en-US" sz="2000" b="0" i="0" u="none" strike="noStrike" dirty="0">
                        <a:solidFill>
                          <a:srgbClr val="000000"/>
                        </a:solidFill>
                        <a:effectLst/>
                        <a:latin typeface="Georgia" pitchFamily="18" charset="0"/>
                      </a:endParaRPr>
                    </a:p>
                  </a:txBody>
                  <a:tcPr marL="9525" marR="9525" marT="9525" marB="0" anchor="b"/>
                </a:tc>
                <a:tc>
                  <a:txBody>
                    <a:bodyPr/>
                    <a:lstStyle/>
                    <a:p>
                      <a:pPr algn="ctr" fontAlgn="b"/>
                      <a:r>
                        <a:rPr lang="en-US" sz="2000" u="none" strike="noStrike" dirty="0">
                          <a:effectLst/>
                          <a:latin typeface="Georgia" pitchFamily="18" charset="0"/>
                        </a:rPr>
                        <a:t>7</a:t>
                      </a:r>
                      <a:endParaRPr lang="en-US" sz="2000" b="0" i="0" u="none" strike="noStrike" dirty="0">
                        <a:solidFill>
                          <a:srgbClr val="000000"/>
                        </a:solidFill>
                        <a:effectLst/>
                        <a:latin typeface="Georgia" pitchFamily="18" charset="0"/>
                      </a:endParaRPr>
                    </a:p>
                  </a:txBody>
                  <a:tcPr marL="9525" marR="9525" marT="9525" marB="0" anchor="b"/>
                </a:tc>
                <a:tc>
                  <a:txBody>
                    <a:bodyPr/>
                    <a:lstStyle/>
                    <a:p>
                      <a:pPr algn="ctr" fontAlgn="b"/>
                      <a:r>
                        <a:rPr lang="en-US" sz="2000" u="none" strike="noStrike" dirty="0">
                          <a:effectLst/>
                          <a:latin typeface="Georgia" pitchFamily="18" charset="0"/>
                        </a:rPr>
                        <a:t>7</a:t>
                      </a:r>
                      <a:endParaRPr lang="en-US" sz="2000" b="0" i="0" u="none" strike="noStrike" dirty="0">
                        <a:solidFill>
                          <a:srgbClr val="000000"/>
                        </a:solidFill>
                        <a:effectLst/>
                        <a:latin typeface="Georgia" pitchFamily="18" charset="0"/>
                      </a:endParaRPr>
                    </a:p>
                  </a:txBody>
                  <a:tcPr marL="9525" marR="9525" marT="9525" marB="0" anchor="b"/>
                </a:tc>
                <a:tc>
                  <a:txBody>
                    <a:bodyPr/>
                    <a:lstStyle/>
                    <a:p>
                      <a:pPr algn="ctr" fontAlgn="b"/>
                      <a:r>
                        <a:rPr lang="en-US" sz="2000" u="none" strike="noStrike" dirty="0">
                          <a:effectLst/>
                          <a:latin typeface="Georgia" pitchFamily="18" charset="0"/>
                        </a:rPr>
                        <a:t>9</a:t>
                      </a:r>
                      <a:endParaRPr lang="en-US" sz="2000" b="0" i="0" u="none" strike="noStrike" dirty="0">
                        <a:solidFill>
                          <a:srgbClr val="000000"/>
                        </a:solidFill>
                        <a:effectLst/>
                        <a:latin typeface="Georgia" pitchFamily="18" charset="0"/>
                      </a:endParaRPr>
                    </a:p>
                  </a:txBody>
                  <a:tcPr marL="9525" marR="9525" marT="9525" marB="0" anchor="b">
                    <a:lnR w="38100" cap="flat" cmpd="sng" algn="ctr">
                      <a:solidFill>
                        <a:schemeClr val="tx1"/>
                      </a:solidFill>
                      <a:prstDash val="solid"/>
                      <a:round/>
                      <a:headEnd type="none" w="med" len="med"/>
                      <a:tailEnd type="none" w="med" len="med"/>
                    </a:lnR>
                  </a:tcPr>
                </a:tc>
                <a:tc>
                  <a:txBody>
                    <a:bodyPr/>
                    <a:lstStyle/>
                    <a:p>
                      <a:pPr algn="ctr" fontAlgn="b"/>
                      <a:r>
                        <a:rPr lang="en-US" sz="2000" u="none" strike="noStrike" dirty="0">
                          <a:effectLst/>
                          <a:latin typeface="Georgia" pitchFamily="18" charset="0"/>
                        </a:rPr>
                        <a:t>38</a:t>
                      </a:r>
                      <a:endParaRPr lang="en-US" sz="2000" b="0" i="0" u="none" strike="noStrike" dirty="0">
                        <a:solidFill>
                          <a:srgbClr val="000000"/>
                        </a:solidFill>
                        <a:effectLst/>
                        <a:latin typeface="Georgia" pitchFamily="18" charset="0"/>
                      </a:endParaRPr>
                    </a:p>
                  </a:txBody>
                  <a:tcPr marL="9525" marR="9525" marT="9525" marB="0" anchor="b">
                    <a:lnL w="381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3"/>
                  </a:ext>
                </a:extLst>
              </a:tr>
              <a:tr h="436500">
                <a:tc>
                  <a:txBody>
                    <a:bodyPr/>
                    <a:lstStyle/>
                    <a:p>
                      <a:pPr algn="ctr" fontAlgn="b"/>
                      <a:r>
                        <a:rPr lang="en-US" sz="2000" u="none" strike="noStrike" dirty="0">
                          <a:effectLst/>
                          <a:latin typeface="Georgia" pitchFamily="18" charset="0"/>
                        </a:rPr>
                        <a:t>35</a:t>
                      </a:r>
                      <a:endParaRPr lang="en-US" sz="2000" b="0" i="0" u="none" strike="noStrike" dirty="0">
                        <a:solidFill>
                          <a:srgbClr val="000000"/>
                        </a:solidFill>
                        <a:effectLst/>
                        <a:latin typeface="Georgia" pitchFamily="18" charset="0"/>
                      </a:endParaRPr>
                    </a:p>
                  </a:txBody>
                  <a:tcPr marL="9525" marR="9525" marT="9525" marB="0" anchor="b">
                    <a:lnR w="38100" cap="flat" cmpd="sng" algn="ctr">
                      <a:solidFill>
                        <a:schemeClr val="tx1"/>
                      </a:solidFill>
                      <a:prstDash val="solid"/>
                      <a:round/>
                      <a:headEnd type="none" w="med" len="med"/>
                      <a:tailEnd type="none" w="med" len="med"/>
                    </a:lnR>
                  </a:tcPr>
                </a:tc>
                <a:tc>
                  <a:txBody>
                    <a:bodyPr/>
                    <a:lstStyle/>
                    <a:p>
                      <a:pPr algn="ctr" fontAlgn="b"/>
                      <a:r>
                        <a:rPr lang="en-US" sz="2000" u="none" strike="noStrike" dirty="0">
                          <a:effectLst/>
                          <a:latin typeface="Georgia" pitchFamily="18" charset="0"/>
                        </a:rPr>
                        <a:t>0</a:t>
                      </a:r>
                      <a:endParaRPr lang="en-US" sz="2000" b="0" i="0" u="none" strike="noStrike" dirty="0">
                        <a:solidFill>
                          <a:srgbClr val="000000"/>
                        </a:solidFill>
                        <a:effectLst/>
                        <a:latin typeface="Georgia" pitchFamily="18" charset="0"/>
                      </a:endParaRPr>
                    </a:p>
                  </a:txBody>
                  <a:tcPr marL="9525" marR="9525" marT="9525" marB="0" anchor="b">
                    <a:lnL w="38100" cap="flat" cmpd="sng" algn="ctr">
                      <a:solidFill>
                        <a:schemeClr val="tx1"/>
                      </a:solidFill>
                      <a:prstDash val="solid"/>
                      <a:round/>
                      <a:headEnd type="none" w="med" len="med"/>
                      <a:tailEnd type="none" w="med" len="med"/>
                    </a:lnL>
                  </a:tcPr>
                </a:tc>
                <a:tc>
                  <a:txBody>
                    <a:bodyPr/>
                    <a:lstStyle/>
                    <a:p>
                      <a:pPr algn="ctr" fontAlgn="b"/>
                      <a:r>
                        <a:rPr lang="en-US" sz="2000" u="none" strike="noStrike" dirty="0">
                          <a:effectLst/>
                          <a:latin typeface="Georgia" pitchFamily="18" charset="0"/>
                        </a:rPr>
                        <a:t>0</a:t>
                      </a:r>
                      <a:endParaRPr lang="en-US" sz="2000" b="0" i="0" u="none" strike="noStrike" dirty="0">
                        <a:solidFill>
                          <a:srgbClr val="000000"/>
                        </a:solidFill>
                        <a:effectLst/>
                        <a:latin typeface="Georgia" pitchFamily="18" charset="0"/>
                      </a:endParaRPr>
                    </a:p>
                  </a:txBody>
                  <a:tcPr marL="9525" marR="9525" marT="9525" marB="0" anchor="b"/>
                </a:tc>
                <a:tc>
                  <a:txBody>
                    <a:bodyPr/>
                    <a:lstStyle/>
                    <a:p>
                      <a:pPr algn="ctr" fontAlgn="b"/>
                      <a:r>
                        <a:rPr lang="en-US" sz="2000" u="none" strike="noStrike" dirty="0">
                          <a:effectLst/>
                          <a:latin typeface="Georgia" pitchFamily="18" charset="0"/>
                        </a:rPr>
                        <a:t>1</a:t>
                      </a:r>
                      <a:endParaRPr lang="en-US" sz="2000" b="0" i="0" u="none" strike="noStrike" dirty="0">
                        <a:solidFill>
                          <a:srgbClr val="000000"/>
                        </a:solidFill>
                        <a:effectLst/>
                        <a:latin typeface="Georgia" pitchFamily="18" charset="0"/>
                      </a:endParaRPr>
                    </a:p>
                  </a:txBody>
                  <a:tcPr marL="9525" marR="9525" marT="9525" marB="0" anchor="b"/>
                </a:tc>
                <a:tc>
                  <a:txBody>
                    <a:bodyPr/>
                    <a:lstStyle/>
                    <a:p>
                      <a:pPr algn="ctr" fontAlgn="b"/>
                      <a:r>
                        <a:rPr lang="en-US" sz="2000" u="none" strike="noStrike" dirty="0">
                          <a:effectLst/>
                          <a:latin typeface="Georgia" pitchFamily="18" charset="0"/>
                        </a:rPr>
                        <a:t>1</a:t>
                      </a:r>
                      <a:endParaRPr lang="en-US" sz="2000" b="0" i="0" u="none" strike="noStrike" dirty="0">
                        <a:solidFill>
                          <a:srgbClr val="000000"/>
                        </a:solidFill>
                        <a:effectLst/>
                        <a:latin typeface="Georgia" pitchFamily="18" charset="0"/>
                      </a:endParaRPr>
                    </a:p>
                  </a:txBody>
                  <a:tcPr marL="9525" marR="9525" marT="9525" marB="0" anchor="b"/>
                </a:tc>
                <a:tc>
                  <a:txBody>
                    <a:bodyPr/>
                    <a:lstStyle/>
                    <a:p>
                      <a:pPr algn="ctr" fontAlgn="b"/>
                      <a:r>
                        <a:rPr lang="en-US" sz="2000" u="none" strike="noStrike" dirty="0">
                          <a:effectLst/>
                          <a:latin typeface="Georgia" pitchFamily="18" charset="0"/>
                        </a:rPr>
                        <a:t>1</a:t>
                      </a:r>
                      <a:endParaRPr lang="en-US" sz="2000" b="0" i="0" u="none" strike="noStrike" dirty="0">
                        <a:solidFill>
                          <a:srgbClr val="000000"/>
                        </a:solidFill>
                        <a:effectLst/>
                        <a:latin typeface="Georgia" pitchFamily="18" charset="0"/>
                      </a:endParaRPr>
                    </a:p>
                  </a:txBody>
                  <a:tcPr marL="9525" marR="9525" marT="9525" marB="0" anchor="b"/>
                </a:tc>
                <a:tc>
                  <a:txBody>
                    <a:bodyPr/>
                    <a:lstStyle/>
                    <a:p>
                      <a:pPr algn="ctr" fontAlgn="b"/>
                      <a:r>
                        <a:rPr lang="en-US" sz="2000" u="none" strike="noStrike" dirty="0">
                          <a:effectLst/>
                          <a:latin typeface="Georgia" pitchFamily="18" charset="0"/>
                        </a:rPr>
                        <a:t>2</a:t>
                      </a:r>
                      <a:endParaRPr lang="en-US" sz="2000" b="0" i="0" u="none" strike="noStrike" dirty="0">
                        <a:solidFill>
                          <a:srgbClr val="000000"/>
                        </a:solidFill>
                        <a:effectLst/>
                        <a:latin typeface="Georgia" pitchFamily="18" charset="0"/>
                      </a:endParaRPr>
                    </a:p>
                  </a:txBody>
                  <a:tcPr marL="9525" marR="9525" marT="9525" marB="0" anchor="b"/>
                </a:tc>
                <a:tc>
                  <a:txBody>
                    <a:bodyPr/>
                    <a:lstStyle/>
                    <a:p>
                      <a:pPr algn="ctr" fontAlgn="b"/>
                      <a:r>
                        <a:rPr lang="en-US" sz="2000" u="none" strike="noStrike" dirty="0">
                          <a:effectLst/>
                          <a:latin typeface="Georgia" pitchFamily="18" charset="0"/>
                        </a:rPr>
                        <a:t>3</a:t>
                      </a:r>
                      <a:endParaRPr lang="en-US" sz="2000" b="0" i="0" u="none" strike="noStrike" dirty="0">
                        <a:solidFill>
                          <a:srgbClr val="000000"/>
                        </a:solidFill>
                        <a:effectLst/>
                        <a:latin typeface="Georgia" pitchFamily="18" charset="0"/>
                      </a:endParaRPr>
                    </a:p>
                  </a:txBody>
                  <a:tcPr marL="9525" marR="9525" marT="9525" marB="0" anchor="b"/>
                </a:tc>
                <a:tc>
                  <a:txBody>
                    <a:bodyPr/>
                    <a:lstStyle/>
                    <a:p>
                      <a:pPr algn="ctr" fontAlgn="b"/>
                      <a:r>
                        <a:rPr lang="en-US" sz="2000" u="none" strike="noStrike" dirty="0">
                          <a:effectLst/>
                          <a:latin typeface="Georgia" pitchFamily="18" charset="0"/>
                        </a:rPr>
                        <a:t>4</a:t>
                      </a:r>
                      <a:endParaRPr lang="en-US" sz="2000" b="0" i="0" u="none" strike="noStrike" dirty="0">
                        <a:solidFill>
                          <a:srgbClr val="000000"/>
                        </a:solidFill>
                        <a:effectLst/>
                        <a:latin typeface="Georgia" pitchFamily="18" charset="0"/>
                      </a:endParaRPr>
                    </a:p>
                  </a:txBody>
                  <a:tcPr marL="9525" marR="9525" marT="9525" marB="0" anchor="b"/>
                </a:tc>
                <a:tc>
                  <a:txBody>
                    <a:bodyPr/>
                    <a:lstStyle/>
                    <a:p>
                      <a:pPr algn="ctr" fontAlgn="b"/>
                      <a:r>
                        <a:rPr lang="en-US" sz="2000" u="none" strike="noStrike" dirty="0">
                          <a:effectLst/>
                          <a:latin typeface="Georgia" pitchFamily="18" charset="0"/>
                        </a:rPr>
                        <a:t>4</a:t>
                      </a:r>
                      <a:endParaRPr lang="en-US" sz="2000" b="0" i="0" u="none" strike="noStrike" dirty="0">
                        <a:solidFill>
                          <a:srgbClr val="000000"/>
                        </a:solidFill>
                        <a:effectLst/>
                        <a:latin typeface="Georgia" pitchFamily="18" charset="0"/>
                      </a:endParaRPr>
                    </a:p>
                  </a:txBody>
                  <a:tcPr marL="9525" marR="9525" marT="9525" marB="0" anchor="b"/>
                </a:tc>
                <a:tc>
                  <a:txBody>
                    <a:bodyPr/>
                    <a:lstStyle/>
                    <a:p>
                      <a:pPr algn="ctr" fontAlgn="b"/>
                      <a:r>
                        <a:rPr lang="en-US" sz="2000" b="1" u="none" strike="noStrike" dirty="0">
                          <a:solidFill>
                            <a:srgbClr val="FF0000"/>
                          </a:solidFill>
                          <a:effectLst/>
                          <a:latin typeface="Georgia" pitchFamily="18" charset="0"/>
                        </a:rPr>
                        <a:t>5</a:t>
                      </a:r>
                      <a:endParaRPr lang="en-US" sz="2000" b="1" i="0" u="none" strike="noStrike" dirty="0">
                        <a:solidFill>
                          <a:srgbClr val="FF0000"/>
                        </a:solidFill>
                        <a:effectLst/>
                        <a:latin typeface="Georgia" pitchFamily="18" charset="0"/>
                      </a:endParaRPr>
                    </a:p>
                  </a:txBody>
                  <a:tcPr marL="9525" marR="9525" marT="9525" marB="0" anchor="b"/>
                </a:tc>
                <a:tc>
                  <a:txBody>
                    <a:bodyPr/>
                    <a:lstStyle/>
                    <a:p>
                      <a:pPr algn="ctr" fontAlgn="b"/>
                      <a:r>
                        <a:rPr lang="en-US" sz="2000" b="1" u="none" strike="noStrike" dirty="0">
                          <a:solidFill>
                            <a:srgbClr val="FF0000"/>
                          </a:solidFill>
                          <a:effectLst/>
                          <a:latin typeface="Georgia" pitchFamily="18" charset="0"/>
                        </a:rPr>
                        <a:t>6</a:t>
                      </a:r>
                      <a:endParaRPr lang="en-US" sz="2000" b="1" i="0" u="none" strike="noStrike" dirty="0">
                        <a:solidFill>
                          <a:srgbClr val="FF0000"/>
                        </a:solidFill>
                        <a:effectLst/>
                        <a:latin typeface="Georgia" pitchFamily="18" charset="0"/>
                      </a:endParaRPr>
                    </a:p>
                  </a:txBody>
                  <a:tcPr marL="9525" marR="9525" marT="9525" marB="0" anchor="b"/>
                </a:tc>
                <a:tc>
                  <a:txBody>
                    <a:bodyPr/>
                    <a:lstStyle/>
                    <a:p>
                      <a:pPr algn="ctr" fontAlgn="b"/>
                      <a:r>
                        <a:rPr lang="en-US" sz="2000" u="none" strike="noStrike" dirty="0">
                          <a:effectLst/>
                          <a:latin typeface="Georgia" pitchFamily="18" charset="0"/>
                        </a:rPr>
                        <a:t>7</a:t>
                      </a:r>
                      <a:endParaRPr lang="en-US" sz="2000" b="0" i="0" u="none" strike="noStrike" dirty="0">
                        <a:solidFill>
                          <a:srgbClr val="000000"/>
                        </a:solidFill>
                        <a:effectLst/>
                        <a:latin typeface="Georgia" pitchFamily="18" charset="0"/>
                      </a:endParaRPr>
                    </a:p>
                  </a:txBody>
                  <a:tcPr marL="9525" marR="9525" marT="9525" marB="0" anchor="b"/>
                </a:tc>
                <a:tc>
                  <a:txBody>
                    <a:bodyPr/>
                    <a:lstStyle/>
                    <a:p>
                      <a:pPr algn="ctr" fontAlgn="b"/>
                      <a:r>
                        <a:rPr lang="en-US" sz="2000" u="none" strike="noStrike" dirty="0">
                          <a:effectLst/>
                          <a:latin typeface="Georgia" pitchFamily="18" charset="0"/>
                        </a:rPr>
                        <a:t>8</a:t>
                      </a:r>
                      <a:endParaRPr lang="en-US" sz="2000" b="0" i="0" u="none" strike="noStrike" dirty="0">
                        <a:solidFill>
                          <a:srgbClr val="000000"/>
                        </a:solidFill>
                        <a:effectLst/>
                        <a:latin typeface="Georgia" pitchFamily="18" charset="0"/>
                      </a:endParaRPr>
                    </a:p>
                  </a:txBody>
                  <a:tcPr marL="9525" marR="9525" marT="9525" marB="0" anchor="b"/>
                </a:tc>
                <a:tc>
                  <a:txBody>
                    <a:bodyPr/>
                    <a:lstStyle/>
                    <a:p>
                      <a:pPr algn="ctr" fontAlgn="b"/>
                      <a:r>
                        <a:rPr lang="en-US" sz="2000" u="none" strike="noStrike" dirty="0">
                          <a:effectLst/>
                          <a:latin typeface="Georgia" pitchFamily="18" charset="0"/>
                        </a:rPr>
                        <a:t>9</a:t>
                      </a:r>
                      <a:endParaRPr lang="en-US" sz="2000" b="0" i="0" u="none" strike="noStrike" dirty="0">
                        <a:solidFill>
                          <a:srgbClr val="000000"/>
                        </a:solidFill>
                        <a:effectLst/>
                        <a:latin typeface="Georgia" pitchFamily="18" charset="0"/>
                      </a:endParaRPr>
                    </a:p>
                  </a:txBody>
                  <a:tcPr marL="9525" marR="9525" marT="9525" marB="0" anchor="b"/>
                </a:tc>
                <a:tc>
                  <a:txBody>
                    <a:bodyPr/>
                    <a:lstStyle/>
                    <a:p>
                      <a:pPr algn="ctr" fontAlgn="b"/>
                      <a:endParaRPr lang="en-US" sz="2000" b="0" i="0" u="none" strike="noStrike" dirty="0">
                        <a:solidFill>
                          <a:srgbClr val="000000"/>
                        </a:solidFill>
                        <a:effectLst/>
                        <a:latin typeface="Georgia" pitchFamily="18" charset="0"/>
                      </a:endParaRPr>
                    </a:p>
                  </a:txBody>
                  <a:tcPr marL="9525" marR="9525" marT="9525" marB="0" anchor="b"/>
                </a:tc>
                <a:tc>
                  <a:txBody>
                    <a:bodyPr/>
                    <a:lstStyle/>
                    <a:p>
                      <a:pPr algn="ctr" fontAlgn="b"/>
                      <a:endParaRPr lang="en-US" sz="2000" b="0" i="0" u="none" strike="noStrike" dirty="0">
                        <a:solidFill>
                          <a:srgbClr val="000000"/>
                        </a:solidFill>
                        <a:effectLst/>
                        <a:latin typeface="Georgia" pitchFamily="18" charset="0"/>
                      </a:endParaRPr>
                    </a:p>
                  </a:txBody>
                  <a:tcPr marL="9525" marR="9525" marT="9525" marB="0" anchor="b"/>
                </a:tc>
                <a:tc>
                  <a:txBody>
                    <a:bodyPr/>
                    <a:lstStyle/>
                    <a:p>
                      <a:pPr algn="ctr" fontAlgn="b"/>
                      <a:endParaRPr lang="en-US" sz="2000" b="0" i="0" u="none" strike="noStrike" dirty="0">
                        <a:solidFill>
                          <a:srgbClr val="000000"/>
                        </a:solidFill>
                        <a:effectLst/>
                        <a:latin typeface="Georgia" pitchFamily="18" charset="0"/>
                      </a:endParaRPr>
                    </a:p>
                  </a:txBody>
                  <a:tcPr marL="9525" marR="9525" marT="9525" marB="0" anchor="b"/>
                </a:tc>
                <a:tc>
                  <a:txBody>
                    <a:bodyPr/>
                    <a:lstStyle/>
                    <a:p>
                      <a:pPr algn="ctr" fontAlgn="b"/>
                      <a:endParaRPr lang="en-US" sz="2000" b="0" i="0" u="none" strike="noStrike" dirty="0">
                        <a:solidFill>
                          <a:srgbClr val="000000"/>
                        </a:solidFill>
                        <a:effectLst/>
                        <a:latin typeface="Georgia" pitchFamily="18" charset="0"/>
                      </a:endParaRPr>
                    </a:p>
                  </a:txBody>
                  <a:tcPr marL="9525" marR="9525" marT="9525" marB="0" anchor="b"/>
                </a:tc>
                <a:tc>
                  <a:txBody>
                    <a:bodyPr/>
                    <a:lstStyle/>
                    <a:p>
                      <a:pPr algn="ctr" fontAlgn="b"/>
                      <a:endParaRPr lang="en-US" sz="2000" b="0" i="0" u="none" strike="noStrike" dirty="0">
                        <a:solidFill>
                          <a:srgbClr val="000000"/>
                        </a:solidFill>
                        <a:effectLst/>
                        <a:latin typeface="Georgia" pitchFamily="18" charset="0"/>
                      </a:endParaRPr>
                    </a:p>
                  </a:txBody>
                  <a:tcPr marL="9525" marR="9525" marT="9525" marB="0" anchor="b"/>
                </a:tc>
                <a:tc>
                  <a:txBody>
                    <a:bodyPr/>
                    <a:lstStyle/>
                    <a:p>
                      <a:pPr algn="ctr" fontAlgn="b"/>
                      <a:endParaRPr lang="en-US" sz="2000" b="0" i="0" u="none" strike="noStrike" dirty="0">
                        <a:solidFill>
                          <a:srgbClr val="000000"/>
                        </a:solidFill>
                        <a:effectLst/>
                        <a:latin typeface="Georgia" pitchFamily="18" charset="0"/>
                      </a:endParaRPr>
                    </a:p>
                  </a:txBody>
                  <a:tcPr marL="9525" marR="9525" marT="9525" marB="0" anchor="b"/>
                </a:tc>
                <a:tc>
                  <a:txBody>
                    <a:bodyPr/>
                    <a:lstStyle/>
                    <a:p>
                      <a:pPr algn="ctr" fontAlgn="b"/>
                      <a:r>
                        <a:rPr lang="en-US" sz="2000" u="none" strike="noStrike" dirty="0">
                          <a:effectLst/>
                          <a:latin typeface="Georgia" pitchFamily="18" charset="0"/>
                        </a:rPr>
                        <a:t> </a:t>
                      </a:r>
                      <a:endParaRPr lang="en-US" sz="2000" b="0" i="0" u="none" strike="noStrike" dirty="0">
                        <a:solidFill>
                          <a:srgbClr val="000000"/>
                        </a:solidFill>
                        <a:effectLst/>
                        <a:latin typeface="Georgia" pitchFamily="18" charset="0"/>
                      </a:endParaRPr>
                    </a:p>
                  </a:txBody>
                  <a:tcPr marL="9525" marR="9525" marT="9525" marB="0" anchor="b">
                    <a:lnR w="38100" cap="flat" cmpd="sng" algn="ctr">
                      <a:solidFill>
                        <a:schemeClr val="tx1"/>
                      </a:solidFill>
                      <a:prstDash val="solid"/>
                      <a:round/>
                      <a:headEnd type="none" w="med" len="med"/>
                      <a:tailEnd type="none" w="med" len="med"/>
                    </a:lnR>
                  </a:tcPr>
                </a:tc>
                <a:tc>
                  <a:txBody>
                    <a:bodyPr/>
                    <a:lstStyle/>
                    <a:p>
                      <a:pPr algn="ctr" fontAlgn="b"/>
                      <a:r>
                        <a:rPr lang="en-US" sz="2000" u="none" strike="noStrike" dirty="0">
                          <a:effectLst/>
                          <a:latin typeface="Georgia" pitchFamily="18" charset="0"/>
                        </a:rPr>
                        <a:t>52</a:t>
                      </a:r>
                      <a:endParaRPr lang="en-US" sz="2000" b="0" i="0" u="none" strike="noStrike" dirty="0">
                        <a:solidFill>
                          <a:srgbClr val="000000"/>
                        </a:solidFill>
                        <a:effectLst/>
                        <a:latin typeface="Georgia" pitchFamily="18" charset="0"/>
                      </a:endParaRPr>
                    </a:p>
                  </a:txBody>
                  <a:tcPr marL="9525" marR="9525" marT="9525" marB="0" anchor="b">
                    <a:lnL w="381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4"/>
                  </a:ext>
                </a:extLst>
              </a:tr>
              <a:tr h="436500">
                <a:tc>
                  <a:txBody>
                    <a:bodyPr/>
                    <a:lstStyle/>
                    <a:p>
                      <a:pPr algn="ctr" fontAlgn="b"/>
                      <a:r>
                        <a:rPr lang="en-US" sz="2000" u="none" strike="noStrike" dirty="0">
                          <a:effectLst/>
                          <a:latin typeface="Georgia" pitchFamily="18" charset="0"/>
                        </a:rPr>
                        <a:t>36</a:t>
                      </a:r>
                      <a:endParaRPr lang="en-US" sz="2000" b="0" i="0" u="none" strike="noStrike" dirty="0">
                        <a:solidFill>
                          <a:srgbClr val="000000"/>
                        </a:solidFill>
                        <a:effectLst/>
                        <a:latin typeface="Georgia" pitchFamily="18" charset="0"/>
                      </a:endParaRPr>
                    </a:p>
                  </a:txBody>
                  <a:tcPr marL="9525" marR="9525" marT="9525" marB="0" anchor="b">
                    <a:lnR w="38100" cap="flat" cmpd="sng" algn="ctr">
                      <a:solidFill>
                        <a:schemeClr val="tx1"/>
                      </a:solidFill>
                      <a:prstDash val="solid"/>
                      <a:round/>
                      <a:headEnd type="none" w="med" len="med"/>
                      <a:tailEnd type="none" w="med" len="med"/>
                    </a:lnR>
                  </a:tcPr>
                </a:tc>
                <a:tc>
                  <a:txBody>
                    <a:bodyPr/>
                    <a:lstStyle/>
                    <a:p>
                      <a:pPr algn="ctr" fontAlgn="b"/>
                      <a:r>
                        <a:rPr lang="en-US" sz="2000" u="none" strike="noStrike" dirty="0">
                          <a:effectLst/>
                          <a:latin typeface="Georgia" pitchFamily="18" charset="0"/>
                        </a:rPr>
                        <a:t>2</a:t>
                      </a:r>
                      <a:endParaRPr lang="en-US" sz="2000" b="0" i="0" u="none" strike="noStrike" dirty="0">
                        <a:solidFill>
                          <a:srgbClr val="000000"/>
                        </a:solidFill>
                        <a:effectLst/>
                        <a:latin typeface="Georgia" pitchFamily="18" charset="0"/>
                      </a:endParaRPr>
                    </a:p>
                  </a:txBody>
                  <a:tcPr marL="9525" marR="9525" marT="9525" marB="0" anchor="b">
                    <a:lnL w="38100" cap="flat" cmpd="sng" algn="ctr">
                      <a:solidFill>
                        <a:schemeClr val="tx1"/>
                      </a:solidFill>
                      <a:prstDash val="solid"/>
                      <a:round/>
                      <a:headEnd type="none" w="med" len="med"/>
                      <a:tailEnd type="none" w="med" len="med"/>
                    </a:lnL>
                  </a:tcPr>
                </a:tc>
                <a:tc>
                  <a:txBody>
                    <a:bodyPr/>
                    <a:lstStyle/>
                    <a:p>
                      <a:pPr algn="ctr" fontAlgn="b"/>
                      <a:r>
                        <a:rPr lang="en-US" sz="2000" u="none" strike="noStrike" dirty="0">
                          <a:effectLst/>
                          <a:latin typeface="Georgia" pitchFamily="18" charset="0"/>
                        </a:rPr>
                        <a:t>3</a:t>
                      </a:r>
                      <a:endParaRPr lang="en-US" sz="2000" b="0" i="0" u="none" strike="noStrike" dirty="0">
                        <a:solidFill>
                          <a:srgbClr val="000000"/>
                        </a:solidFill>
                        <a:effectLst/>
                        <a:latin typeface="Georgia" pitchFamily="18" charset="0"/>
                      </a:endParaRPr>
                    </a:p>
                  </a:txBody>
                  <a:tcPr marL="9525" marR="9525" marT="9525" marB="0" anchor="b"/>
                </a:tc>
                <a:tc>
                  <a:txBody>
                    <a:bodyPr/>
                    <a:lstStyle/>
                    <a:p>
                      <a:pPr algn="ctr" fontAlgn="b"/>
                      <a:r>
                        <a:rPr lang="en-US" sz="2000" u="none" strike="noStrike" dirty="0">
                          <a:effectLst/>
                          <a:latin typeface="Georgia" pitchFamily="18" charset="0"/>
                        </a:rPr>
                        <a:t>4</a:t>
                      </a:r>
                      <a:endParaRPr lang="en-US" sz="2000" b="0" i="0" u="none" strike="noStrike" dirty="0">
                        <a:solidFill>
                          <a:srgbClr val="000000"/>
                        </a:solidFill>
                        <a:effectLst/>
                        <a:latin typeface="Georgia" pitchFamily="18" charset="0"/>
                      </a:endParaRPr>
                    </a:p>
                  </a:txBody>
                  <a:tcPr marL="9525" marR="9525" marT="9525" marB="0" anchor="b"/>
                </a:tc>
                <a:tc>
                  <a:txBody>
                    <a:bodyPr/>
                    <a:lstStyle/>
                    <a:p>
                      <a:pPr algn="ctr" fontAlgn="b"/>
                      <a:r>
                        <a:rPr lang="en-US" sz="2000" u="none" strike="noStrike" dirty="0">
                          <a:effectLst/>
                          <a:latin typeface="Georgia" pitchFamily="18" charset="0"/>
                        </a:rPr>
                        <a:t>6</a:t>
                      </a:r>
                      <a:endParaRPr lang="en-US" sz="2000" b="0" i="0" u="none" strike="noStrike" dirty="0">
                        <a:solidFill>
                          <a:srgbClr val="000000"/>
                        </a:solidFill>
                        <a:effectLst/>
                        <a:latin typeface="Georgia" pitchFamily="18" charset="0"/>
                      </a:endParaRPr>
                    </a:p>
                  </a:txBody>
                  <a:tcPr marL="9525" marR="9525" marT="9525" marB="0" anchor="b"/>
                </a:tc>
                <a:tc>
                  <a:txBody>
                    <a:bodyPr/>
                    <a:lstStyle/>
                    <a:p>
                      <a:pPr algn="ctr" fontAlgn="b"/>
                      <a:r>
                        <a:rPr lang="en-US" sz="2000" u="none" strike="noStrike" dirty="0">
                          <a:effectLst/>
                          <a:latin typeface="Georgia" pitchFamily="18" charset="0"/>
                        </a:rPr>
                        <a:t>8</a:t>
                      </a:r>
                      <a:endParaRPr lang="en-US" sz="2000" b="0" i="0" u="none" strike="noStrike" dirty="0">
                        <a:solidFill>
                          <a:srgbClr val="000000"/>
                        </a:solidFill>
                        <a:effectLst/>
                        <a:latin typeface="Georgia" pitchFamily="18" charset="0"/>
                      </a:endParaRPr>
                    </a:p>
                  </a:txBody>
                  <a:tcPr marL="9525" marR="9525" marT="9525" marB="0" anchor="b"/>
                </a:tc>
                <a:tc>
                  <a:txBody>
                    <a:bodyPr/>
                    <a:lstStyle/>
                    <a:p>
                      <a:pPr algn="ctr" fontAlgn="b"/>
                      <a:r>
                        <a:rPr lang="en-US" sz="2000" u="none" strike="noStrike" dirty="0">
                          <a:effectLst/>
                          <a:latin typeface="Georgia" pitchFamily="18" charset="0"/>
                        </a:rPr>
                        <a:t>8</a:t>
                      </a:r>
                      <a:endParaRPr lang="en-US" sz="2000" b="0" i="0" u="none" strike="noStrike" dirty="0">
                        <a:solidFill>
                          <a:srgbClr val="000000"/>
                        </a:solidFill>
                        <a:effectLst/>
                        <a:latin typeface="Georgia" pitchFamily="18" charset="0"/>
                      </a:endParaRPr>
                    </a:p>
                  </a:txBody>
                  <a:tcPr marL="9525" marR="9525" marT="9525" marB="0" anchor="b"/>
                </a:tc>
                <a:tc>
                  <a:txBody>
                    <a:bodyPr/>
                    <a:lstStyle/>
                    <a:p>
                      <a:pPr algn="ctr" fontAlgn="b"/>
                      <a:r>
                        <a:rPr lang="en-US" sz="2000" u="none" strike="noStrike" dirty="0">
                          <a:effectLst/>
                          <a:latin typeface="Georgia" pitchFamily="18" charset="0"/>
                        </a:rPr>
                        <a:t>8</a:t>
                      </a:r>
                      <a:endParaRPr lang="en-US" sz="2000" b="0" i="0" u="none" strike="noStrike" dirty="0">
                        <a:solidFill>
                          <a:srgbClr val="000000"/>
                        </a:solidFill>
                        <a:effectLst/>
                        <a:latin typeface="Georgia" pitchFamily="18" charset="0"/>
                      </a:endParaRPr>
                    </a:p>
                  </a:txBody>
                  <a:tcPr marL="9525" marR="9525" marT="9525" marB="0" anchor="b"/>
                </a:tc>
                <a:tc>
                  <a:txBody>
                    <a:bodyPr/>
                    <a:lstStyle/>
                    <a:p>
                      <a:pPr algn="ctr" fontAlgn="b"/>
                      <a:endParaRPr lang="en-US" sz="2000" b="0" i="0" u="none" strike="noStrike" dirty="0">
                        <a:solidFill>
                          <a:srgbClr val="000000"/>
                        </a:solidFill>
                        <a:effectLst/>
                        <a:latin typeface="Georgia" pitchFamily="18" charset="0"/>
                      </a:endParaRPr>
                    </a:p>
                  </a:txBody>
                  <a:tcPr marL="9525" marR="9525" marT="9525" marB="0" anchor="b"/>
                </a:tc>
                <a:tc>
                  <a:txBody>
                    <a:bodyPr/>
                    <a:lstStyle/>
                    <a:p>
                      <a:pPr algn="ctr" fontAlgn="b"/>
                      <a:endParaRPr lang="en-US" sz="2000" b="0" i="0" u="none" strike="noStrike" dirty="0">
                        <a:solidFill>
                          <a:srgbClr val="000000"/>
                        </a:solidFill>
                        <a:effectLst/>
                        <a:latin typeface="Georgia" pitchFamily="18" charset="0"/>
                      </a:endParaRPr>
                    </a:p>
                  </a:txBody>
                  <a:tcPr marL="9525" marR="9525" marT="9525" marB="0" anchor="b"/>
                </a:tc>
                <a:tc>
                  <a:txBody>
                    <a:bodyPr/>
                    <a:lstStyle/>
                    <a:p>
                      <a:pPr algn="ctr" fontAlgn="b"/>
                      <a:endParaRPr lang="en-US" sz="2000" b="0" i="0" u="none" strike="noStrike" dirty="0">
                        <a:solidFill>
                          <a:srgbClr val="000000"/>
                        </a:solidFill>
                        <a:effectLst/>
                        <a:latin typeface="Georgia" pitchFamily="18" charset="0"/>
                      </a:endParaRPr>
                    </a:p>
                  </a:txBody>
                  <a:tcPr marL="9525" marR="9525" marT="9525" marB="0" anchor="b"/>
                </a:tc>
                <a:tc>
                  <a:txBody>
                    <a:bodyPr/>
                    <a:lstStyle/>
                    <a:p>
                      <a:pPr algn="ctr" fontAlgn="b"/>
                      <a:endParaRPr lang="en-US" sz="2000" b="0" i="0" u="none" strike="noStrike" dirty="0">
                        <a:solidFill>
                          <a:srgbClr val="000000"/>
                        </a:solidFill>
                        <a:effectLst/>
                        <a:latin typeface="Georgia" pitchFamily="18" charset="0"/>
                      </a:endParaRPr>
                    </a:p>
                  </a:txBody>
                  <a:tcPr marL="9525" marR="9525" marT="9525" marB="0" anchor="b"/>
                </a:tc>
                <a:tc>
                  <a:txBody>
                    <a:bodyPr/>
                    <a:lstStyle/>
                    <a:p>
                      <a:pPr algn="ctr" fontAlgn="b"/>
                      <a:endParaRPr lang="en-US" sz="2000" b="0" i="0" u="none" strike="noStrike" dirty="0">
                        <a:solidFill>
                          <a:srgbClr val="000000"/>
                        </a:solidFill>
                        <a:effectLst/>
                        <a:latin typeface="Georgia" pitchFamily="18" charset="0"/>
                      </a:endParaRPr>
                    </a:p>
                  </a:txBody>
                  <a:tcPr marL="9525" marR="9525" marT="9525" marB="0" anchor="b"/>
                </a:tc>
                <a:tc>
                  <a:txBody>
                    <a:bodyPr/>
                    <a:lstStyle/>
                    <a:p>
                      <a:pPr algn="ctr" fontAlgn="b"/>
                      <a:endParaRPr lang="en-US" sz="2000" b="0" i="0" u="none" strike="noStrike" dirty="0">
                        <a:solidFill>
                          <a:srgbClr val="000000"/>
                        </a:solidFill>
                        <a:effectLst/>
                        <a:latin typeface="Georgia" pitchFamily="18" charset="0"/>
                      </a:endParaRPr>
                    </a:p>
                  </a:txBody>
                  <a:tcPr marL="9525" marR="9525" marT="9525" marB="0" anchor="b"/>
                </a:tc>
                <a:tc>
                  <a:txBody>
                    <a:bodyPr/>
                    <a:lstStyle/>
                    <a:p>
                      <a:pPr algn="ctr" fontAlgn="b"/>
                      <a:endParaRPr lang="en-US" sz="2000" b="0" i="0" u="none" strike="noStrike" dirty="0">
                        <a:solidFill>
                          <a:srgbClr val="000000"/>
                        </a:solidFill>
                        <a:effectLst/>
                        <a:latin typeface="Georgia" pitchFamily="18" charset="0"/>
                      </a:endParaRPr>
                    </a:p>
                  </a:txBody>
                  <a:tcPr marL="9525" marR="9525" marT="9525" marB="0" anchor="b"/>
                </a:tc>
                <a:tc>
                  <a:txBody>
                    <a:bodyPr/>
                    <a:lstStyle/>
                    <a:p>
                      <a:pPr algn="ctr" fontAlgn="b"/>
                      <a:endParaRPr lang="en-US" sz="2000" b="0" i="0" u="none" strike="noStrike" dirty="0">
                        <a:solidFill>
                          <a:srgbClr val="000000"/>
                        </a:solidFill>
                        <a:effectLst/>
                        <a:latin typeface="Georgia" pitchFamily="18" charset="0"/>
                      </a:endParaRPr>
                    </a:p>
                  </a:txBody>
                  <a:tcPr marL="9525" marR="9525" marT="9525" marB="0" anchor="b"/>
                </a:tc>
                <a:tc>
                  <a:txBody>
                    <a:bodyPr/>
                    <a:lstStyle/>
                    <a:p>
                      <a:pPr algn="ctr" fontAlgn="b"/>
                      <a:endParaRPr lang="en-US" sz="2000" b="0" i="0" u="none" strike="noStrike" dirty="0">
                        <a:solidFill>
                          <a:srgbClr val="000000"/>
                        </a:solidFill>
                        <a:effectLst/>
                        <a:latin typeface="Georgia" pitchFamily="18" charset="0"/>
                      </a:endParaRPr>
                    </a:p>
                  </a:txBody>
                  <a:tcPr marL="9525" marR="9525" marT="9525" marB="0" anchor="b"/>
                </a:tc>
                <a:tc>
                  <a:txBody>
                    <a:bodyPr/>
                    <a:lstStyle/>
                    <a:p>
                      <a:pPr algn="ctr" fontAlgn="b"/>
                      <a:endParaRPr lang="en-US" sz="2000" b="0" i="0" u="none" strike="noStrike" dirty="0">
                        <a:solidFill>
                          <a:srgbClr val="000000"/>
                        </a:solidFill>
                        <a:effectLst/>
                        <a:latin typeface="Georgia" pitchFamily="18" charset="0"/>
                      </a:endParaRPr>
                    </a:p>
                  </a:txBody>
                  <a:tcPr marL="9525" marR="9525" marT="9525" marB="0" anchor="b"/>
                </a:tc>
                <a:tc>
                  <a:txBody>
                    <a:bodyPr/>
                    <a:lstStyle/>
                    <a:p>
                      <a:pPr algn="ctr" fontAlgn="b"/>
                      <a:endParaRPr lang="en-US" sz="2000" b="0" i="0" u="none" strike="noStrike" dirty="0">
                        <a:solidFill>
                          <a:srgbClr val="000000"/>
                        </a:solidFill>
                        <a:effectLst/>
                        <a:latin typeface="Georgia" pitchFamily="18" charset="0"/>
                      </a:endParaRPr>
                    </a:p>
                  </a:txBody>
                  <a:tcPr marL="9525" marR="9525" marT="9525" marB="0" anchor="b"/>
                </a:tc>
                <a:tc>
                  <a:txBody>
                    <a:bodyPr/>
                    <a:lstStyle/>
                    <a:p>
                      <a:pPr algn="ctr" fontAlgn="b"/>
                      <a:endParaRPr lang="en-US" sz="2000" b="0" i="0" u="none" strike="noStrike" dirty="0">
                        <a:solidFill>
                          <a:srgbClr val="000000"/>
                        </a:solidFill>
                        <a:effectLst/>
                        <a:latin typeface="Georgia" pitchFamily="18" charset="0"/>
                      </a:endParaRPr>
                    </a:p>
                  </a:txBody>
                  <a:tcPr marL="9525" marR="9525" marT="9525" marB="0" anchor="b"/>
                </a:tc>
                <a:tc>
                  <a:txBody>
                    <a:bodyPr/>
                    <a:lstStyle/>
                    <a:p>
                      <a:pPr algn="ctr" fontAlgn="b"/>
                      <a:endParaRPr lang="en-US" sz="2000" b="0" i="0" u="none" strike="noStrike" dirty="0">
                        <a:solidFill>
                          <a:srgbClr val="000000"/>
                        </a:solidFill>
                        <a:effectLst/>
                        <a:latin typeface="Georgia" pitchFamily="18" charset="0"/>
                      </a:endParaRPr>
                    </a:p>
                  </a:txBody>
                  <a:tcPr marL="9525" marR="9525" marT="9525" marB="0" anchor="b"/>
                </a:tc>
                <a:tc>
                  <a:txBody>
                    <a:bodyPr/>
                    <a:lstStyle/>
                    <a:p>
                      <a:pPr algn="ctr" fontAlgn="b"/>
                      <a:r>
                        <a:rPr lang="en-US" sz="2000" u="none" strike="noStrike" dirty="0">
                          <a:effectLst/>
                          <a:latin typeface="Georgia" pitchFamily="18" charset="0"/>
                        </a:rPr>
                        <a:t> </a:t>
                      </a:r>
                      <a:endParaRPr lang="en-US" sz="2000" b="0" i="0" u="none" strike="noStrike" dirty="0">
                        <a:solidFill>
                          <a:srgbClr val="000000"/>
                        </a:solidFill>
                        <a:effectLst/>
                        <a:latin typeface="Georgia" pitchFamily="18" charset="0"/>
                      </a:endParaRPr>
                    </a:p>
                  </a:txBody>
                  <a:tcPr marL="9525" marR="9525" marT="9525" marB="0" anchor="b">
                    <a:lnR w="38100" cap="flat" cmpd="sng" algn="ctr">
                      <a:solidFill>
                        <a:schemeClr val="tx1"/>
                      </a:solidFill>
                      <a:prstDash val="solid"/>
                      <a:round/>
                      <a:headEnd type="none" w="med" len="med"/>
                      <a:tailEnd type="none" w="med" len="med"/>
                    </a:lnR>
                  </a:tcPr>
                </a:tc>
                <a:tc>
                  <a:txBody>
                    <a:bodyPr/>
                    <a:lstStyle/>
                    <a:p>
                      <a:pPr algn="ctr" fontAlgn="b"/>
                      <a:r>
                        <a:rPr lang="en-US" sz="2000" u="none" strike="noStrike" dirty="0">
                          <a:effectLst/>
                          <a:latin typeface="Georgia" pitchFamily="18" charset="0"/>
                        </a:rPr>
                        <a:t>59</a:t>
                      </a:r>
                      <a:endParaRPr lang="en-US" sz="2000" b="0" i="0" u="none" strike="noStrike" dirty="0">
                        <a:solidFill>
                          <a:srgbClr val="000000"/>
                        </a:solidFill>
                        <a:effectLst/>
                        <a:latin typeface="Georgia" pitchFamily="18" charset="0"/>
                      </a:endParaRPr>
                    </a:p>
                  </a:txBody>
                  <a:tcPr marL="9525" marR="9525" marT="9525" marB="0" anchor="b">
                    <a:lnL w="381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5"/>
                  </a:ext>
                </a:extLst>
              </a:tr>
              <a:tr h="436500">
                <a:tc>
                  <a:txBody>
                    <a:bodyPr/>
                    <a:lstStyle/>
                    <a:p>
                      <a:pPr algn="ctr" fontAlgn="b"/>
                      <a:r>
                        <a:rPr lang="en-US" sz="2000" u="none" strike="noStrike" dirty="0">
                          <a:effectLst/>
                          <a:latin typeface="Georgia" pitchFamily="18" charset="0"/>
                        </a:rPr>
                        <a:t>37</a:t>
                      </a:r>
                      <a:endParaRPr lang="en-US" sz="2000" b="0" i="0" u="none" strike="noStrike" dirty="0">
                        <a:solidFill>
                          <a:srgbClr val="000000"/>
                        </a:solidFill>
                        <a:effectLst/>
                        <a:latin typeface="Georgia" pitchFamily="18" charset="0"/>
                      </a:endParaRPr>
                    </a:p>
                  </a:txBody>
                  <a:tcPr marL="9525" marR="9525" marT="9525" marB="0" anchor="b">
                    <a:lnR w="38100" cap="flat" cmpd="sng" algn="ctr">
                      <a:solidFill>
                        <a:schemeClr val="tx1"/>
                      </a:solidFill>
                      <a:prstDash val="solid"/>
                      <a:round/>
                      <a:headEnd type="none" w="med" len="med"/>
                      <a:tailEnd type="none" w="med" len="med"/>
                    </a:lnR>
                  </a:tcPr>
                </a:tc>
                <a:tc>
                  <a:txBody>
                    <a:bodyPr/>
                    <a:lstStyle/>
                    <a:p>
                      <a:pPr algn="ctr" fontAlgn="b"/>
                      <a:r>
                        <a:rPr lang="en-US" sz="2000" u="none" strike="noStrike" dirty="0">
                          <a:effectLst/>
                          <a:latin typeface="Georgia" pitchFamily="18" charset="0"/>
                        </a:rPr>
                        <a:t>1</a:t>
                      </a:r>
                      <a:endParaRPr lang="en-US" sz="2000" b="0" i="0" u="none" strike="noStrike" dirty="0">
                        <a:solidFill>
                          <a:srgbClr val="000000"/>
                        </a:solidFill>
                        <a:effectLst/>
                        <a:latin typeface="Georgia" pitchFamily="18" charset="0"/>
                      </a:endParaRPr>
                    </a:p>
                  </a:txBody>
                  <a:tcPr marL="9525" marR="9525" marT="9525" marB="0" anchor="b">
                    <a:lnL w="38100" cap="flat" cmpd="sng" algn="ctr">
                      <a:solidFill>
                        <a:schemeClr val="tx1"/>
                      </a:solidFill>
                      <a:prstDash val="solid"/>
                      <a:round/>
                      <a:headEnd type="none" w="med" len="med"/>
                      <a:tailEnd type="none" w="med" len="med"/>
                    </a:lnL>
                  </a:tcPr>
                </a:tc>
                <a:tc>
                  <a:txBody>
                    <a:bodyPr/>
                    <a:lstStyle/>
                    <a:p>
                      <a:pPr algn="ctr" fontAlgn="b"/>
                      <a:r>
                        <a:rPr lang="en-US" sz="2000" u="none" strike="noStrike" dirty="0">
                          <a:effectLst/>
                          <a:latin typeface="Georgia" pitchFamily="18" charset="0"/>
                        </a:rPr>
                        <a:t>3</a:t>
                      </a:r>
                      <a:endParaRPr lang="en-US" sz="2000" b="0" i="0" u="none" strike="noStrike" dirty="0">
                        <a:solidFill>
                          <a:srgbClr val="000000"/>
                        </a:solidFill>
                        <a:effectLst/>
                        <a:latin typeface="Georgia" pitchFamily="18" charset="0"/>
                      </a:endParaRPr>
                    </a:p>
                  </a:txBody>
                  <a:tcPr marL="9525" marR="9525" marT="9525" marB="0" anchor="b"/>
                </a:tc>
                <a:tc>
                  <a:txBody>
                    <a:bodyPr/>
                    <a:lstStyle/>
                    <a:p>
                      <a:pPr algn="ctr" fontAlgn="b"/>
                      <a:r>
                        <a:rPr lang="en-US" sz="2000" u="none" strike="noStrike" dirty="0">
                          <a:effectLst/>
                          <a:latin typeface="Georgia" pitchFamily="18" charset="0"/>
                        </a:rPr>
                        <a:t>6</a:t>
                      </a:r>
                      <a:endParaRPr lang="en-US" sz="2000" b="0" i="0" u="none" strike="noStrike" dirty="0">
                        <a:solidFill>
                          <a:srgbClr val="000000"/>
                        </a:solidFill>
                        <a:effectLst/>
                        <a:latin typeface="Georgia" pitchFamily="18" charset="0"/>
                      </a:endParaRPr>
                    </a:p>
                  </a:txBody>
                  <a:tcPr marL="9525" marR="9525" marT="9525" marB="0" anchor="b"/>
                </a:tc>
                <a:tc>
                  <a:txBody>
                    <a:bodyPr/>
                    <a:lstStyle/>
                    <a:p>
                      <a:pPr algn="ctr" fontAlgn="b"/>
                      <a:r>
                        <a:rPr lang="en-US" sz="2000" u="none" strike="noStrike" dirty="0">
                          <a:effectLst/>
                          <a:latin typeface="Georgia" pitchFamily="18" charset="0"/>
                        </a:rPr>
                        <a:t>8</a:t>
                      </a:r>
                      <a:endParaRPr lang="en-US" sz="2000" b="0" i="0" u="none" strike="noStrike" dirty="0">
                        <a:solidFill>
                          <a:srgbClr val="000000"/>
                        </a:solidFill>
                        <a:effectLst/>
                        <a:latin typeface="Georgia" pitchFamily="18" charset="0"/>
                      </a:endParaRPr>
                    </a:p>
                  </a:txBody>
                  <a:tcPr marL="9525" marR="9525" marT="9525" marB="0" anchor="b"/>
                </a:tc>
                <a:tc>
                  <a:txBody>
                    <a:bodyPr/>
                    <a:lstStyle/>
                    <a:p>
                      <a:pPr algn="ctr" fontAlgn="b"/>
                      <a:r>
                        <a:rPr lang="en-US" sz="2000" u="none" strike="noStrike" dirty="0">
                          <a:effectLst/>
                          <a:latin typeface="Georgia" pitchFamily="18" charset="0"/>
                        </a:rPr>
                        <a:t>9</a:t>
                      </a:r>
                      <a:endParaRPr lang="en-US" sz="2000" b="0" i="0" u="none" strike="noStrike" dirty="0">
                        <a:solidFill>
                          <a:srgbClr val="000000"/>
                        </a:solidFill>
                        <a:effectLst/>
                        <a:latin typeface="Georgia" pitchFamily="18" charset="0"/>
                      </a:endParaRPr>
                    </a:p>
                  </a:txBody>
                  <a:tcPr marL="9525" marR="9525" marT="9525" marB="0" anchor="b"/>
                </a:tc>
                <a:tc>
                  <a:txBody>
                    <a:bodyPr/>
                    <a:lstStyle/>
                    <a:p>
                      <a:pPr algn="ctr" fontAlgn="b"/>
                      <a:endParaRPr lang="en-US" sz="2000" b="0" i="0" u="none" strike="noStrike" dirty="0">
                        <a:solidFill>
                          <a:srgbClr val="000000"/>
                        </a:solidFill>
                        <a:effectLst/>
                        <a:latin typeface="Georgia" pitchFamily="18" charset="0"/>
                      </a:endParaRPr>
                    </a:p>
                  </a:txBody>
                  <a:tcPr marL="9525" marR="9525" marT="9525" marB="0" anchor="b"/>
                </a:tc>
                <a:tc>
                  <a:txBody>
                    <a:bodyPr/>
                    <a:lstStyle/>
                    <a:p>
                      <a:pPr algn="ctr" fontAlgn="b"/>
                      <a:endParaRPr lang="en-US" sz="2000" b="0" i="0" u="none" strike="noStrike" dirty="0">
                        <a:solidFill>
                          <a:srgbClr val="000000"/>
                        </a:solidFill>
                        <a:effectLst/>
                        <a:latin typeface="Georgia" pitchFamily="18" charset="0"/>
                      </a:endParaRPr>
                    </a:p>
                  </a:txBody>
                  <a:tcPr marL="9525" marR="9525" marT="9525" marB="0" anchor="b"/>
                </a:tc>
                <a:tc>
                  <a:txBody>
                    <a:bodyPr/>
                    <a:lstStyle/>
                    <a:p>
                      <a:pPr algn="ctr" fontAlgn="b"/>
                      <a:endParaRPr lang="en-US" sz="2000" b="0" i="0" u="none" strike="noStrike" dirty="0">
                        <a:solidFill>
                          <a:srgbClr val="000000"/>
                        </a:solidFill>
                        <a:effectLst/>
                        <a:latin typeface="Georgia" pitchFamily="18" charset="0"/>
                      </a:endParaRPr>
                    </a:p>
                  </a:txBody>
                  <a:tcPr marL="9525" marR="9525" marT="9525" marB="0" anchor="b"/>
                </a:tc>
                <a:tc>
                  <a:txBody>
                    <a:bodyPr/>
                    <a:lstStyle/>
                    <a:p>
                      <a:pPr algn="ctr" fontAlgn="b"/>
                      <a:endParaRPr lang="en-US" sz="2000" b="0" i="0" u="none" strike="noStrike" dirty="0">
                        <a:solidFill>
                          <a:srgbClr val="000000"/>
                        </a:solidFill>
                        <a:effectLst/>
                        <a:latin typeface="Georgia" pitchFamily="18" charset="0"/>
                      </a:endParaRPr>
                    </a:p>
                  </a:txBody>
                  <a:tcPr marL="9525" marR="9525" marT="9525" marB="0" anchor="b"/>
                </a:tc>
                <a:tc>
                  <a:txBody>
                    <a:bodyPr/>
                    <a:lstStyle/>
                    <a:p>
                      <a:pPr algn="ctr" fontAlgn="b"/>
                      <a:endParaRPr lang="en-US" sz="2000" b="0" i="0" u="none" strike="noStrike" dirty="0">
                        <a:solidFill>
                          <a:srgbClr val="000000"/>
                        </a:solidFill>
                        <a:effectLst/>
                        <a:latin typeface="Georgia" pitchFamily="18" charset="0"/>
                      </a:endParaRPr>
                    </a:p>
                  </a:txBody>
                  <a:tcPr marL="9525" marR="9525" marT="9525" marB="0" anchor="b"/>
                </a:tc>
                <a:tc>
                  <a:txBody>
                    <a:bodyPr/>
                    <a:lstStyle/>
                    <a:p>
                      <a:pPr algn="ctr" fontAlgn="b"/>
                      <a:endParaRPr lang="en-US" sz="2000" b="0" i="0" u="none" strike="noStrike" dirty="0">
                        <a:solidFill>
                          <a:srgbClr val="000000"/>
                        </a:solidFill>
                        <a:effectLst/>
                        <a:latin typeface="Georgia" pitchFamily="18" charset="0"/>
                      </a:endParaRPr>
                    </a:p>
                  </a:txBody>
                  <a:tcPr marL="9525" marR="9525" marT="9525" marB="0" anchor="b"/>
                </a:tc>
                <a:tc>
                  <a:txBody>
                    <a:bodyPr/>
                    <a:lstStyle/>
                    <a:p>
                      <a:pPr algn="ctr" fontAlgn="b"/>
                      <a:endParaRPr lang="en-US" sz="2000" b="0" i="0" u="none" strike="noStrike" dirty="0">
                        <a:solidFill>
                          <a:srgbClr val="000000"/>
                        </a:solidFill>
                        <a:effectLst/>
                        <a:latin typeface="Georgia" pitchFamily="18" charset="0"/>
                      </a:endParaRPr>
                    </a:p>
                  </a:txBody>
                  <a:tcPr marL="9525" marR="9525" marT="9525" marB="0" anchor="b"/>
                </a:tc>
                <a:tc>
                  <a:txBody>
                    <a:bodyPr/>
                    <a:lstStyle/>
                    <a:p>
                      <a:pPr algn="ctr" fontAlgn="b"/>
                      <a:endParaRPr lang="en-US" sz="2000" b="0" i="0" u="none" strike="noStrike" dirty="0">
                        <a:solidFill>
                          <a:srgbClr val="000000"/>
                        </a:solidFill>
                        <a:effectLst/>
                        <a:latin typeface="Georgia" pitchFamily="18" charset="0"/>
                      </a:endParaRPr>
                    </a:p>
                  </a:txBody>
                  <a:tcPr marL="9525" marR="9525" marT="9525" marB="0" anchor="b"/>
                </a:tc>
                <a:tc>
                  <a:txBody>
                    <a:bodyPr/>
                    <a:lstStyle/>
                    <a:p>
                      <a:pPr algn="ctr" fontAlgn="b"/>
                      <a:endParaRPr lang="en-US" sz="2000" b="0" i="0" u="none" strike="noStrike" dirty="0">
                        <a:solidFill>
                          <a:srgbClr val="000000"/>
                        </a:solidFill>
                        <a:effectLst/>
                        <a:latin typeface="Georgia" pitchFamily="18" charset="0"/>
                      </a:endParaRPr>
                    </a:p>
                  </a:txBody>
                  <a:tcPr marL="9525" marR="9525" marT="9525" marB="0" anchor="b"/>
                </a:tc>
                <a:tc>
                  <a:txBody>
                    <a:bodyPr/>
                    <a:lstStyle/>
                    <a:p>
                      <a:pPr algn="ctr" fontAlgn="b"/>
                      <a:endParaRPr lang="en-US" sz="2000" b="0" i="0" u="none" strike="noStrike" dirty="0">
                        <a:solidFill>
                          <a:srgbClr val="000000"/>
                        </a:solidFill>
                        <a:effectLst/>
                        <a:latin typeface="Georgia" pitchFamily="18" charset="0"/>
                      </a:endParaRPr>
                    </a:p>
                  </a:txBody>
                  <a:tcPr marL="9525" marR="9525" marT="9525" marB="0" anchor="b"/>
                </a:tc>
                <a:tc>
                  <a:txBody>
                    <a:bodyPr/>
                    <a:lstStyle/>
                    <a:p>
                      <a:pPr algn="ctr" fontAlgn="b"/>
                      <a:endParaRPr lang="en-US" sz="2000" b="0" i="0" u="none" strike="noStrike" dirty="0">
                        <a:solidFill>
                          <a:srgbClr val="000000"/>
                        </a:solidFill>
                        <a:effectLst/>
                        <a:latin typeface="Georgia" pitchFamily="18" charset="0"/>
                      </a:endParaRPr>
                    </a:p>
                  </a:txBody>
                  <a:tcPr marL="9525" marR="9525" marT="9525" marB="0" anchor="b"/>
                </a:tc>
                <a:tc>
                  <a:txBody>
                    <a:bodyPr/>
                    <a:lstStyle/>
                    <a:p>
                      <a:pPr algn="ctr" fontAlgn="b"/>
                      <a:endParaRPr lang="en-US" sz="2000" b="0" i="0" u="none" strike="noStrike" dirty="0">
                        <a:solidFill>
                          <a:srgbClr val="000000"/>
                        </a:solidFill>
                        <a:effectLst/>
                        <a:latin typeface="Georgia" pitchFamily="18" charset="0"/>
                      </a:endParaRPr>
                    </a:p>
                  </a:txBody>
                  <a:tcPr marL="9525" marR="9525" marT="9525" marB="0" anchor="b"/>
                </a:tc>
                <a:tc>
                  <a:txBody>
                    <a:bodyPr/>
                    <a:lstStyle/>
                    <a:p>
                      <a:pPr algn="ctr" fontAlgn="b"/>
                      <a:endParaRPr lang="en-US" sz="2000" b="0" i="0" u="none" strike="noStrike" dirty="0">
                        <a:solidFill>
                          <a:srgbClr val="000000"/>
                        </a:solidFill>
                        <a:effectLst/>
                        <a:latin typeface="Georgia" pitchFamily="18" charset="0"/>
                      </a:endParaRPr>
                    </a:p>
                  </a:txBody>
                  <a:tcPr marL="9525" marR="9525" marT="9525" marB="0" anchor="b"/>
                </a:tc>
                <a:tc>
                  <a:txBody>
                    <a:bodyPr/>
                    <a:lstStyle/>
                    <a:p>
                      <a:pPr algn="ctr" fontAlgn="b"/>
                      <a:endParaRPr lang="en-US" sz="2000" b="0" i="0" u="none" strike="noStrike" dirty="0">
                        <a:solidFill>
                          <a:srgbClr val="000000"/>
                        </a:solidFill>
                        <a:effectLst/>
                        <a:latin typeface="Georgia" pitchFamily="18" charset="0"/>
                      </a:endParaRPr>
                    </a:p>
                  </a:txBody>
                  <a:tcPr marL="9525" marR="9525" marT="9525" marB="0" anchor="b"/>
                </a:tc>
                <a:tc>
                  <a:txBody>
                    <a:bodyPr/>
                    <a:lstStyle/>
                    <a:p>
                      <a:pPr algn="ctr" fontAlgn="b"/>
                      <a:endParaRPr lang="en-US" sz="2000" b="0" i="0" u="none" strike="noStrike" dirty="0">
                        <a:solidFill>
                          <a:srgbClr val="000000"/>
                        </a:solidFill>
                        <a:effectLst/>
                        <a:latin typeface="Georgia" pitchFamily="18" charset="0"/>
                      </a:endParaRPr>
                    </a:p>
                  </a:txBody>
                  <a:tcPr marL="9525" marR="9525" marT="9525" marB="0" anchor="b"/>
                </a:tc>
                <a:tc>
                  <a:txBody>
                    <a:bodyPr/>
                    <a:lstStyle/>
                    <a:p>
                      <a:pPr algn="ctr" fontAlgn="b"/>
                      <a:r>
                        <a:rPr lang="en-US" sz="2000" u="none" strike="noStrike" dirty="0">
                          <a:effectLst/>
                          <a:latin typeface="Georgia" pitchFamily="18" charset="0"/>
                        </a:rPr>
                        <a:t> </a:t>
                      </a:r>
                      <a:endParaRPr lang="en-US" sz="2000" b="0" i="0" u="none" strike="noStrike" dirty="0">
                        <a:solidFill>
                          <a:srgbClr val="000000"/>
                        </a:solidFill>
                        <a:effectLst/>
                        <a:latin typeface="Georgia" pitchFamily="18" charset="0"/>
                      </a:endParaRPr>
                    </a:p>
                  </a:txBody>
                  <a:tcPr marL="9525" marR="9525" marT="9525" marB="0" anchor="b">
                    <a:lnR w="38100" cap="flat" cmpd="sng" algn="ctr">
                      <a:solidFill>
                        <a:schemeClr val="tx1"/>
                      </a:solidFill>
                      <a:prstDash val="solid"/>
                      <a:round/>
                      <a:headEnd type="none" w="med" len="med"/>
                      <a:tailEnd type="none" w="med" len="med"/>
                    </a:lnR>
                  </a:tcPr>
                </a:tc>
                <a:tc>
                  <a:txBody>
                    <a:bodyPr/>
                    <a:lstStyle/>
                    <a:p>
                      <a:pPr algn="ctr" fontAlgn="b"/>
                      <a:r>
                        <a:rPr lang="en-US" sz="2000" u="none" strike="noStrike" dirty="0">
                          <a:effectLst/>
                          <a:latin typeface="Georgia" pitchFamily="18" charset="0"/>
                        </a:rPr>
                        <a:t>64</a:t>
                      </a:r>
                      <a:endParaRPr lang="en-US" sz="2000" b="0" i="0" u="none" strike="noStrike" dirty="0">
                        <a:solidFill>
                          <a:srgbClr val="000000"/>
                        </a:solidFill>
                        <a:effectLst/>
                        <a:latin typeface="Georgia" pitchFamily="18" charset="0"/>
                      </a:endParaRPr>
                    </a:p>
                  </a:txBody>
                  <a:tcPr marL="9525" marR="9525" marT="9525" marB="0" anchor="b">
                    <a:lnL w="381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62674386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111038" y="6287045"/>
            <a:ext cx="11956276" cy="552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9"/>
          <p:cNvPicPr>
            <a:picLocks noChangeAspect="1"/>
          </p:cNvPicPr>
          <p:nvPr/>
        </p:nvPicPr>
        <p:blipFill rotWithShape="1">
          <a:blip r:embed="rId3"/>
          <a:srcRect l="26203" t="42125" r="47786" b="48031"/>
          <a:stretch/>
        </p:blipFill>
        <p:spPr>
          <a:xfrm>
            <a:off x="52753" y="35170"/>
            <a:ext cx="4399201" cy="936000"/>
          </a:xfrm>
          <a:prstGeom prst="rect">
            <a:avLst/>
          </a:prstGeom>
        </p:spPr>
      </p:pic>
      <p:sp>
        <p:nvSpPr>
          <p:cNvPr id="7" name="AutoShape 2" descr="Image result for modern telecommunication tower transparan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D"/>
          </a:p>
        </p:txBody>
      </p:sp>
      <p:sp>
        <p:nvSpPr>
          <p:cNvPr id="23" name="Slide Number Placeholder 22"/>
          <p:cNvSpPr>
            <a:spLocks noGrp="1"/>
          </p:cNvSpPr>
          <p:nvPr>
            <p:ph type="sldNum" sz="quarter" idx="12"/>
          </p:nvPr>
        </p:nvSpPr>
        <p:spPr>
          <a:xfrm>
            <a:off x="9313984" y="6497030"/>
            <a:ext cx="2743200" cy="365125"/>
          </a:xfrm>
        </p:spPr>
        <p:txBody>
          <a:bodyPr/>
          <a:lstStyle/>
          <a:p>
            <a:fld id="{D219ED83-88B6-4A4C-9907-456FD1EA74C2}" type="slidenum">
              <a:rPr lang="en-ID" sz="1400" smtClean="0">
                <a:solidFill>
                  <a:schemeClr val="bg1"/>
                </a:solidFill>
                <a:latin typeface="Microsoft PhagsPa" panose="020B0502040204020203" pitchFamily="34" charset="0"/>
              </a:rPr>
              <a:t>35</a:t>
            </a:fld>
            <a:endParaRPr lang="en-ID" sz="1400" dirty="0">
              <a:solidFill>
                <a:schemeClr val="bg1"/>
              </a:solidFill>
              <a:latin typeface="Microsoft PhagsPa" panose="020B0502040204020203" pitchFamily="34" charset="0"/>
            </a:endParaRPr>
          </a:p>
        </p:txBody>
      </p:sp>
      <p:sp>
        <p:nvSpPr>
          <p:cNvPr id="24" name="Slide Number Placeholder 22"/>
          <p:cNvSpPr txBox="1">
            <a:spLocks/>
          </p:cNvSpPr>
          <p:nvPr/>
        </p:nvSpPr>
        <p:spPr>
          <a:xfrm>
            <a:off x="93193" y="6469823"/>
            <a:ext cx="652597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ID" sz="1300" dirty="0" smtClean="0">
                <a:solidFill>
                  <a:schemeClr val="bg1"/>
                </a:solidFill>
                <a:latin typeface="Microsoft PhagsPa" panose="020B0502040204020203" pitchFamily="34" charset="0"/>
              </a:rPr>
              <a:t>KODE DOSEN : NKC  / MATA KULIAH : PROBABILITAS &amp; STATISTIKA (MUH1F3)</a:t>
            </a:r>
            <a:endParaRPr lang="en-ID" sz="1300" dirty="0">
              <a:solidFill>
                <a:schemeClr val="bg1"/>
              </a:solidFill>
              <a:latin typeface="Microsoft PhagsPa" panose="020B0502040204020203" pitchFamily="34" charset="0"/>
            </a:endParaRPr>
          </a:p>
        </p:txBody>
      </p:sp>
      <mc:AlternateContent xmlns:mc="http://schemas.openxmlformats.org/markup-compatibility/2006" xmlns:a14="http://schemas.microsoft.com/office/drawing/2010/main">
        <mc:Choice Requires="a14">
          <p:sp>
            <p:nvSpPr>
              <p:cNvPr id="8" name="Rectangle 7"/>
              <p:cNvSpPr/>
              <p:nvPr/>
            </p:nvSpPr>
            <p:spPr>
              <a:xfrm>
                <a:off x="945258" y="1501079"/>
                <a:ext cx="10287836" cy="4592271"/>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numCol="2" rtlCol="0" anchor="t"/>
              <a:lstStyle/>
              <a:p>
                <a:pPr marL="111125" indent="-111125">
                  <a:lnSpc>
                    <a:spcPct val="200000"/>
                  </a:lnSpc>
                  <a:buFont typeface="Arial" pitchFamily="34" charset="0"/>
                  <a:buChar char="•"/>
                </a:pPr>
                <a14:m>
                  <m:oMath xmlns:m="http://schemas.openxmlformats.org/officeDocument/2006/math">
                    <m:sSub>
                      <m:sSubPr>
                        <m:ctrlPr>
                          <a:rPr lang="en-US" sz="2500" i="1" smtClean="0">
                            <a:solidFill>
                              <a:schemeClr val="tx2"/>
                            </a:solidFill>
                            <a:latin typeface="Cambria Math" panose="02040503050406030204" pitchFamily="18" charset="0"/>
                          </a:rPr>
                        </m:ctrlPr>
                      </m:sSubPr>
                      <m:e>
                        <m:r>
                          <a:rPr lang="en-US" sz="2500" b="0" i="1" smtClean="0">
                            <a:solidFill>
                              <a:schemeClr val="tx2"/>
                            </a:solidFill>
                            <a:latin typeface="Cambria Math"/>
                          </a:rPr>
                          <m:t>𝑄</m:t>
                        </m:r>
                      </m:e>
                      <m:sub>
                        <m:r>
                          <a:rPr lang="en-US" sz="2500" b="0" i="1" smtClean="0">
                            <a:solidFill>
                              <a:schemeClr val="tx2"/>
                            </a:solidFill>
                            <a:latin typeface="Cambria Math"/>
                          </a:rPr>
                          <m:t>1</m:t>
                        </m:r>
                      </m:sub>
                    </m:sSub>
                    <m:r>
                      <a:rPr lang="en-US" sz="2500" b="0" i="1" smtClean="0">
                        <a:solidFill>
                          <a:schemeClr val="tx2"/>
                        </a:solidFill>
                        <a:latin typeface="Cambria Math"/>
                      </a:rPr>
                      <m:t>=33.8</m:t>
                    </m:r>
                  </m:oMath>
                </a14:m>
                <a:endParaRPr lang="en-US" sz="2500" b="0" i="1" dirty="0" smtClean="0">
                  <a:solidFill>
                    <a:schemeClr val="tx2"/>
                  </a:solidFill>
                  <a:latin typeface="Georgia" pitchFamily="18" charset="0"/>
                </a:endParaRPr>
              </a:p>
              <a:p>
                <a:pPr marL="111125" indent="-111125">
                  <a:lnSpc>
                    <a:spcPct val="200000"/>
                  </a:lnSpc>
                  <a:buFont typeface="Arial" pitchFamily="34" charset="0"/>
                  <a:buChar char="•"/>
                </a:pPr>
                <a14:m>
                  <m:oMath xmlns:m="http://schemas.openxmlformats.org/officeDocument/2006/math">
                    <m:sSub>
                      <m:sSubPr>
                        <m:ctrlPr>
                          <a:rPr lang="en-US" sz="2500" i="1" smtClean="0">
                            <a:solidFill>
                              <a:schemeClr val="tx2"/>
                            </a:solidFill>
                            <a:latin typeface="Cambria Math" panose="02040503050406030204" pitchFamily="18" charset="0"/>
                          </a:rPr>
                        </m:ctrlPr>
                      </m:sSubPr>
                      <m:e>
                        <m:r>
                          <a:rPr lang="en-US" sz="2500" b="0" i="1" smtClean="0">
                            <a:solidFill>
                              <a:schemeClr val="tx2"/>
                            </a:solidFill>
                            <a:latin typeface="Cambria Math"/>
                          </a:rPr>
                          <m:t>𝑄</m:t>
                        </m:r>
                      </m:e>
                      <m:sub>
                        <m:r>
                          <a:rPr lang="en-US" sz="2500" b="0" i="1" smtClean="0">
                            <a:solidFill>
                              <a:schemeClr val="tx2"/>
                            </a:solidFill>
                            <a:latin typeface="Cambria Math"/>
                          </a:rPr>
                          <m:t>2</m:t>
                        </m:r>
                      </m:sub>
                    </m:sSub>
                    <m:r>
                      <a:rPr lang="en-US" sz="2500" b="0" i="1" smtClean="0">
                        <a:solidFill>
                          <a:schemeClr val="tx2"/>
                        </a:solidFill>
                        <a:latin typeface="Cambria Math"/>
                      </a:rPr>
                      <m:t>=34.7</m:t>
                    </m:r>
                  </m:oMath>
                </a14:m>
                <a:endParaRPr lang="en-US" sz="2500" i="1" dirty="0" smtClean="0">
                  <a:solidFill>
                    <a:schemeClr val="tx2"/>
                  </a:solidFill>
                  <a:latin typeface="Georgia" pitchFamily="18" charset="0"/>
                </a:endParaRPr>
              </a:p>
              <a:p>
                <a:pPr marL="111125" indent="-111125">
                  <a:lnSpc>
                    <a:spcPct val="200000"/>
                  </a:lnSpc>
                  <a:buFont typeface="Arial" pitchFamily="34" charset="0"/>
                  <a:buChar char="•"/>
                </a:pPr>
                <a14:m>
                  <m:oMath xmlns:m="http://schemas.openxmlformats.org/officeDocument/2006/math">
                    <m:sSub>
                      <m:sSubPr>
                        <m:ctrlPr>
                          <a:rPr lang="en-US" sz="2500" i="1" smtClean="0">
                            <a:solidFill>
                              <a:schemeClr val="tx2"/>
                            </a:solidFill>
                            <a:latin typeface="Cambria Math" panose="02040503050406030204" pitchFamily="18" charset="0"/>
                          </a:rPr>
                        </m:ctrlPr>
                      </m:sSubPr>
                      <m:e>
                        <m:r>
                          <a:rPr lang="en-US" sz="2500" b="0" i="1" smtClean="0">
                            <a:solidFill>
                              <a:schemeClr val="tx2"/>
                            </a:solidFill>
                            <a:latin typeface="Cambria Math"/>
                          </a:rPr>
                          <m:t>𝑄</m:t>
                        </m:r>
                      </m:e>
                      <m:sub>
                        <m:r>
                          <a:rPr lang="en-US" sz="2500" b="0" i="1" smtClean="0">
                            <a:solidFill>
                              <a:schemeClr val="tx2"/>
                            </a:solidFill>
                            <a:latin typeface="Cambria Math"/>
                          </a:rPr>
                          <m:t>3</m:t>
                        </m:r>
                      </m:sub>
                    </m:sSub>
                    <m:r>
                      <a:rPr lang="en-US" sz="2500" b="0" i="1" smtClean="0">
                        <a:solidFill>
                          <a:schemeClr val="tx2"/>
                        </a:solidFill>
                        <a:latin typeface="Cambria Math"/>
                      </a:rPr>
                      <m:t>=35.575</m:t>
                    </m:r>
                  </m:oMath>
                </a14:m>
                <a:endParaRPr lang="en-US" sz="2500" b="0" i="1" dirty="0" smtClean="0">
                  <a:solidFill>
                    <a:schemeClr val="tx2"/>
                  </a:solidFill>
                  <a:latin typeface="Georgia" pitchFamily="18" charset="0"/>
                </a:endParaRPr>
              </a:p>
              <a:p>
                <a:pPr marL="111125" indent="-111125">
                  <a:lnSpc>
                    <a:spcPct val="200000"/>
                  </a:lnSpc>
                  <a:buFont typeface="Arial" pitchFamily="34" charset="0"/>
                  <a:buChar char="•"/>
                </a:pPr>
                <a:r>
                  <a:rPr lang="en-US" sz="2500" i="1" dirty="0" smtClean="0">
                    <a:solidFill>
                      <a:schemeClr val="tx2"/>
                    </a:solidFill>
                    <a:latin typeface="Georgia" pitchFamily="18" charset="0"/>
                  </a:rPr>
                  <a:t>IQR =1.775</a:t>
                </a:r>
              </a:p>
              <a:p>
                <a:pPr marL="111125" indent="-111125">
                  <a:lnSpc>
                    <a:spcPct val="200000"/>
                  </a:lnSpc>
                  <a:buFont typeface="Arial" pitchFamily="34" charset="0"/>
                  <a:buChar char="•"/>
                </a:pPr>
                <a14:m>
                  <m:oMath xmlns:m="http://schemas.openxmlformats.org/officeDocument/2006/math">
                    <m:sSub>
                      <m:sSubPr>
                        <m:ctrlPr>
                          <a:rPr lang="en-US" sz="2500" i="1" smtClean="0">
                            <a:solidFill>
                              <a:schemeClr val="tx2"/>
                            </a:solidFill>
                            <a:latin typeface="Cambria Math" panose="02040503050406030204" pitchFamily="18" charset="0"/>
                          </a:rPr>
                        </m:ctrlPr>
                      </m:sSubPr>
                      <m:e>
                        <m:r>
                          <a:rPr lang="en-US" sz="2500" b="0" i="1" smtClean="0">
                            <a:solidFill>
                              <a:schemeClr val="tx2"/>
                            </a:solidFill>
                            <a:latin typeface="Cambria Math"/>
                          </a:rPr>
                          <m:t>𝑋</m:t>
                        </m:r>
                      </m:e>
                      <m:sub>
                        <m:r>
                          <a:rPr lang="en-US" sz="2500" b="0" i="1" smtClean="0">
                            <a:solidFill>
                              <a:schemeClr val="tx2"/>
                            </a:solidFill>
                            <a:latin typeface="Cambria Math"/>
                          </a:rPr>
                          <m:t>𝑚𝑖𝑛</m:t>
                        </m:r>
                      </m:sub>
                    </m:sSub>
                    <m:r>
                      <a:rPr lang="en-US" sz="2500" b="0" i="1" smtClean="0">
                        <a:solidFill>
                          <a:schemeClr val="tx2"/>
                        </a:solidFill>
                        <a:latin typeface="Cambria Math"/>
                      </a:rPr>
                      <m:t>=32.1</m:t>
                    </m:r>
                  </m:oMath>
                </a14:m>
                <a:endParaRPr lang="en-US" sz="2500" i="1" dirty="0" smtClean="0">
                  <a:solidFill>
                    <a:schemeClr val="tx2"/>
                  </a:solidFill>
                  <a:latin typeface="Georgia" pitchFamily="18" charset="0"/>
                </a:endParaRPr>
              </a:p>
              <a:p>
                <a:pPr marL="111125" indent="-111125">
                  <a:lnSpc>
                    <a:spcPct val="200000"/>
                  </a:lnSpc>
                  <a:buFont typeface="Arial" pitchFamily="34" charset="0"/>
                  <a:buChar char="•"/>
                </a:pPr>
                <a14:m>
                  <m:oMath xmlns:m="http://schemas.openxmlformats.org/officeDocument/2006/math">
                    <m:sSub>
                      <m:sSubPr>
                        <m:ctrlPr>
                          <a:rPr lang="en-US" sz="2500" i="1" smtClean="0">
                            <a:solidFill>
                              <a:schemeClr val="tx2"/>
                            </a:solidFill>
                            <a:latin typeface="Cambria Math" panose="02040503050406030204" pitchFamily="18" charset="0"/>
                          </a:rPr>
                        </m:ctrlPr>
                      </m:sSubPr>
                      <m:e>
                        <m:r>
                          <a:rPr lang="en-US" sz="2500" b="0" i="1" smtClean="0">
                            <a:solidFill>
                              <a:schemeClr val="tx2"/>
                            </a:solidFill>
                            <a:latin typeface="Cambria Math"/>
                          </a:rPr>
                          <m:t>𝑋</m:t>
                        </m:r>
                      </m:e>
                      <m:sub>
                        <m:r>
                          <a:rPr lang="en-US" sz="2500" b="0" i="1" smtClean="0">
                            <a:solidFill>
                              <a:schemeClr val="tx2"/>
                            </a:solidFill>
                            <a:latin typeface="Cambria Math"/>
                          </a:rPr>
                          <m:t>𝑚𝑎𝑥</m:t>
                        </m:r>
                      </m:sub>
                    </m:sSub>
                    <m:r>
                      <a:rPr lang="en-US" sz="2500" b="0" i="1" smtClean="0">
                        <a:solidFill>
                          <a:schemeClr val="tx2"/>
                        </a:solidFill>
                        <a:latin typeface="Cambria Math"/>
                      </a:rPr>
                      <m:t>=37.9</m:t>
                    </m:r>
                  </m:oMath>
                </a14:m>
                <a:endParaRPr lang="en-US" sz="2500" b="0" i="1" dirty="0" smtClean="0">
                  <a:solidFill>
                    <a:schemeClr val="tx2"/>
                  </a:solidFill>
                  <a:latin typeface="Georgia" pitchFamily="18" charset="0"/>
                </a:endParaRPr>
              </a:p>
              <a:p>
                <a:pPr>
                  <a:lnSpc>
                    <a:spcPct val="200000"/>
                  </a:lnSpc>
                  <a:buFont typeface="Arial" pitchFamily="34" charset="0"/>
                  <a:buChar char="•"/>
                </a:pPr>
                <a:endParaRPr lang="en-US" sz="2500" i="1" dirty="0" smtClean="0">
                  <a:solidFill>
                    <a:schemeClr val="tx2"/>
                  </a:solidFill>
                  <a:latin typeface="Georgia" pitchFamily="18" charset="0"/>
                </a:endParaRPr>
              </a:p>
              <a:p>
                <a:pPr marL="111125" indent="-111125">
                  <a:lnSpc>
                    <a:spcPct val="200000"/>
                  </a:lnSpc>
                  <a:buFont typeface="Arial" pitchFamily="34" charset="0"/>
                  <a:buChar char="•"/>
                </a:pPr>
                <a:r>
                  <a:rPr lang="en-US" sz="2500" i="1" dirty="0" smtClean="0">
                    <a:solidFill>
                      <a:schemeClr val="tx2"/>
                    </a:solidFill>
                    <a:latin typeface="Georgia" pitchFamily="18" charset="0"/>
                  </a:rPr>
                  <a:t>One Step = 2.6625</a:t>
                </a:r>
              </a:p>
              <a:p>
                <a:pPr marL="111125" indent="-111125">
                  <a:lnSpc>
                    <a:spcPct val="200000"/>
                  </a:lnSpc>
                  <a:buFont typeface="Arial" pitchFamily="34" charset="0"/>
                  <a:buChar char="•"/>
                </a:pPr>
                <a:r>
                  <a:rPr lang="en-US" sz="2500" i="1" dirty="0" smtClean="0">
                    <a:solidFill>
                      <a:schemeClr val="tx2"/>
                    </a:solidFill>
                    <a:latin typeface="Georgia" pitchFamily="18" charset="0"/>
                  </a:rPr>
                  <a:t>Two Step =5.325</a:t>
                </a:r>
              </a:p>
              <a:p>
                <a:pPr marL="111125" indent="-111125">
                  <a:lnSpc>
                    <a:spcPct val="200000"/>
                  </a:lnSpc>
                  <a:buFont typeface="Arial" pitchFamily="34" charset="0"/>
                  <a:buChar char="•"/>
                </a:pPr>
                <a:r>
                  <a:rPr lang="en-US" sz="2500" i="1" dirty="0" smtClean="0">
                    <a:solidFill>
                      <a:schemeClr val="tx2"/>
                    </a:solidFill>
                    <a:latin typeface="Georgia" pitchFamily="18" charset="0"/>
                  </a:rPr>
                  <a:t>UOF = 40.9</a:t>
                </a:r>
              </a:p>
              <a:p>
                <a:pPr marL="111125" indent="-111125">
                  <a:lnSpc>
                    <a:spcPct val="200000"/>
                  </a:lnSpc>
                  <a:buFont typeface="Arial" pitchFamily="34" charset="0"/>
                  <a:buChar char="•"/>
                </a:pPr>
                <a:r>
                  <a:rPr lang="en-US" sz="2500" i="1" dirty="0" smtClean="0">
                    <a:solidFill>
                      <a:schemeClr val="tx2"/>
                    </a:solidFill>
                    <a:latin typeface="Georgia" pitchFamily="18" charset="0"/>
                  </a:rPr>
                  <a:t>UIF = 38.2375</a:t>
                </a:r>
              </a:p>
              <a:p>
                <a:pPr marL="111125" indent="-111125">
                  <a:lnSpc>
                    <a:spcPct val="200000"/>
                  </a:lnSpc>
                  <a:buFont typeface="Arial" pitchFamily="34" charset="0"/>
                  <a:buChar char="•"/>
                </a:pPr>
                <a:r>
                  <a:rPr lang="en-US" sz="2500" i="1" dirty="0" smtClean="0">
                    <a:solidFill>
                      <a:schemeClr val="tx2"/>
                    </a:solidFill>
                    <a:latin typeface="Georgia" pitchFamily="18" charset="0"/>
                  </a:rPr>
                  <a:t>LOF =28.475</a:t>
                </a:r>
              </a:p>
              <a:p>
                <a:pPr marL="111125" indent="-111125">
                  <a:lnSpc>
                    <a:spcPct val="200000"/>
                  </a:lnSpc>
                  <a:buFont typeface="Arial" pitchFamily="34" charset="0"/>
                  <a:buChar char="•"/>
                </a:pPr>
                <a:r>
                  <a:rPr lang="en-US" sz="2500" i="1" dirty="0" smtClean="0">
                    <a:solidFill>
                      <a:schemeClr val="tx2"/>
                    </a:solidFill>
                    <a:latin typeface="Georgia" pitchFamily="18" charset="0"/>
                  </a:rPr>
                  <a:t>LIF =31.1375 </a:t>
                </a:r>
              </a:p>
            </p:txBody>
          </p:sp>
        </mc:Choice>
        <mc:Fallback xmlns="">
          <p:sp>
            <p:nvSpPr>
              <p:cNvPr id="8" name="Rectangle 7"/>
              <p:cNvSpPr>
                <a:spLocks noRot="1" noChangeAspect="1" noMove="1" noResize="1" noEditPoints="1" noAdjustHandles="1" noChangeArrowheads="1" noChangeShapeType="1" noTextEdit="1"/>
              </p:cNvSpPr>
              <p:nvPr/>
            </p:nvSpPr>
            <p:spPr>
              <a:xfrm>
                <a:off x="945258" y="1501079"/>
                <a:ext cx="10287836" cy="4592271"/>
              </a:xfrm>
              <a:prstGeom prst="rect">
                <a:avLst/>
              </a:prstGeom>
              <a:blipFill>
                <a:blip r:embed="rId4"/>
                <a:stretch>
                  <a:fillRect l="-769" b="-1984"/>
                </a:stretch>
              </a:blipFill>
              <a:ln>
                <a:solidFill>
                  <a:schemeClr val="bg2"/>
                </a:solidFill>
              </a:ln>
            </p:spPr>
            <p:txBody>
              <a:bodyPr/>
              <a:lstStyle/>
              <a:p>
                <a:r>
                  <a:rPr lang="en-ID">
                    <a:noFill/>
                  </a:rPr>
                  <a:t> </a:t>
                </a:r>
              </a:p>
            </p:txBody>
          </p:sp>
        </mc:Fallback>
      </mc:AlternateContent>
      <p:sp>
        <p:nvSpPr>
          <p:cNvPr id="9" name="TextBox 8"/>
          <p:cNvSpPr txBox="1"/>
          <p:nvPr/>
        </p:nvSpPr>
        <p:spPr>
          <a:xfrm>
            <a:off x="52753" y="966941"/>
            <a:ext cx="3423373" cy="523220"/>
          </a:xfrm>
          <a:prstGeom prst="rect">
            <a:avLst/>
          </a:prstGeom>
          <a:noFill/>
        </p:spPr>
        <p:txBody>
          <a:bodyPr wrap="none" rtlCol="0">
            <a:spAutoFit/>
          </a:bodyPr>
          <a:lstStyle/>
          <a:p>
            <a:r>
              <a:rPr lang="en-ID" sz="2800" b="1" dirty="0" smtClean="0">
                <a:solidFill>
                  <a:schemeClr val="tx2"/>
                </a:solidFill>
              </a:rPr>
              <a:t>b. Box &amp; Whisker Plot</a:t>
            </a:r>
            <a:endParaRPr lang="en-ID" sz="2800" b="1" dirty="0">
              <a:solidFill>
                <a:schemeClr val="tx2"/>
              </a:solidFill>
            </a:endParaRPr>
          </a:p>
        </p:txBody>
      </p:sp>
    </p:spTree>
    <p:extLst>
      <p:ext uri="{BB962C8B-B14F-4D97-AF65-F5344CB8AC3E}">
        <p14:creationId xmlns:p14="http://schemas.microsoft.com/office/powerpoint/2010/main" val="84709258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111038" y="6287045"/>
            <a:ext cx="11956276" cy="552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9"/>
          <p:cNvPicPr>
            <a:picLocks noChangeAspect="1"/>
          </p:cNvPicPr>
          <p:nvPr/>
        </p:nvPicPr>
        <p:blipFill rotWithShape="1">
          <a:blip r:embed="rId3"/>
          <a:srcRect l="26203" t="42125" r="47786" b="48031"/>
          <a:stretch/>
        </p:blipFill>
        <p:spPr>
          <a:xfrm>
            <a:off x="52753" y="35170"/>
            <a:ext cx="4399201" cy="936000"/>
          </a:xfrm>
          <a:prstGeom prst="rect">
            <a:avLst/>
          </a:prstGeom>
        </p:spPr>
      </p:pic>
      <p:sp>
        <p:nvSpPr>
          <p:cNvPr id="7" name="AutoShape 2" descr="Image result for modern telecommunication tower transparan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D"/>
          </a:p>
        </p:txBody>
      </p:sp>
      <p:sp>
        <p:nvSpPr>
          <p:cNvPr id="23" name="Slide Number Placeholder 22"/>
          <p:cNvSpPr>
            <a:spLocks noGrp="1"/>
          </p:cNvSpPr>
          <p:nvPr>
            <p:ph type="sldNum" sz="quarter" idx="12"/>
          </p:nvPr>
        </p:nvSpPr>
        <p:spPr>
          <a:xfrm>
            <a:off x="9313984" y="6497030"/>
            <a:ext cx="2743200" cy="365125"/>
          </a:xfrm>
        </p:spPr>
        <p:txBody>
          <a:bodyPr/>
          <a:lstStyle/>
          <a:p>
            <a:fld id="{D219ED83-88B6-4A4C-9907-456FD1EA74C2}" type="slidenum">
              <a:rPr lang="en-ID" sz="1400" smtClean="0">
                <a:solidFill>
                  <a:schemeClr val="bg1"/>
                </a:solidFill>
                <a:latin typeface="Microsoft PhagsPa" panose="020B0502040204020203" pitchFamily="34" charset="0"/>
              </a:rPr>
              <a:t>36</a:t>
            </a:fld>
            <a:endParaRPr lang="en-ID" sz="1400" dirty="0">
              <a:solidFill>
                <a:schemeClr val="bg1"/>
              </a:solidFill>
              <a:latin typeface="Microsoft PhagsPa" panose="020B0502040204020203" pitchFamily="34" charset="0"/>
            </a:endParaRPr>
          </a:p>
        </p:txBody>
      </p:sp>
      <p:sp>
        <p:nvSpPr>
          <p:cNvPr id="24" name="Slide Number Placeholder 22"/>
          <p:cNvSpPr txBox="1">
            <a:spLocks/>
          </p:cNvSpPr>
          <p:nvPr/>
        </p:nvSpPr>
        <p:spPr>
          <a:xfrm>
            <a:off x="93193" y="6469823"/>
            <a:ext cx="652597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ID" sz="1300" dirty="0" smtClean="0">
                <a:solidFill>
                  <a:schemeClr val="bg1"/>
                </a:solidFill>
                <a:latin typeface="Microsoft PhagsPa" panose="020B0502040204020203" pitchFamily="34" charset="0"/>
              </a:rPr>
              <a:t>KODE DOSEN : NKC  / MATA KULIAH : PROBABILITAS &amp; STATISTIKA (MUH1F3)</a:t>
            </a:r>
            <a:endParaRPr lang="en-ID" sz="1300" dirty="0">
              <a:solidFill>
                <a:schemeClr val="bg1"/>
              </a:solidFill>
              <a:latin typeface="Microsoft PhagsPa" panose="020B0502040204020203" pitchFamily="34" charset="0"/>
            </a:endParaRPr>
          </a:p>
        </p:txBody>
      </p:sp>
      <p:pic>
        <p:nvPicPr>
          <p:cNvPr id="8"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8411" y="1873800"/>
            <a:ext cx="11921529" cy="309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9996465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111038" y="6287045"/>
            <a:ext cx="11956276" cy="552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9"/>
          <p:cNvPicPr>
            <a:picLocks noChangeAspect="1"/>
          </p:cNvPicPr>
          <p:nvPr/>
        </p:nvPicPr>
        <p:blipFill rotWithShape="1">
          <a:blip r:embed="rId3"/>
          <a:srcRect l="26203" t="42125" r="47786" b="48031"/>
          <a:stretch/>
        </p:blipFill>
        <p:spPr>
          <a:xfrm>
            <a:off x="52753" y="35170"/>
            <a:ext cx="4399201" cy="936000"/>
          </a:xfrm>
          <a:prstGeom prst="rect">
            <a:avLst/>
          </a:prstGeom>
        </p:spPr>
      </p:pic>
      <p:sp>
        <p:nvSpPr>
          <p:cNvPr id="7" name="AutoShape 2" descr="Image result for modern telecommunication tower transparan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D"/>
          </a:p>
        </p:txBody>
      </p:sp>
      <p:sp>
        <p:nvSpPr>
          <p:cNvPr id="23" name="Slide Number Placeholder 22"/>
          <p:cNvSpPr>
            <a:spLocks noGrp="1"/>
          </p:cNvSpPr>
          <p:nvPr>
            <p:ph type="sldNum" sz="quarter" idx="12"/>
          </p:nvPr>
        </p:nvSpPr>
        <p:spPr>
          <a:xfrm>
            <a:off x="9313984" y="6497030"/>
            <a:ext cx="2743200" cy="365125"/>
          </a:xfrm>
        </p:spPr>
        <p:txBody>
          <a:bodyPr/>
          <a:lstStyle/>
          <a:p>
            <a:fld id="{D219ED83-88B6-4A4C-9907-456FD1EA74C2}" type="slidenum">
              <a:rPr lang="en-ID" sz="1400" smtClean="0">
                <a:solidFill>
                  <a:schemeClr val="bg1"/>
                </a:solidFill>
                <a:latin typeface="Microsoft PhagsPa" panose="020B0502040204020203" pitchFamily="34" charset="0"/>
              </a:rPr>
              <a:t>37</a:t>
            </a:fld>
            <a:endParaRPr lang="en-ID" sz="1400" dirty="0">
              <a:solidFill>
                <a:schemeClr val="bg1"/>
              </a:solidFill>
              <a:latin typeface="Microsoft PhagsPa" panose="020B0502040204020203" pitchFamily="34" charset="0"/>
            </a:endParaRPr>
          </a:p>
        </p:txBody>
      </p:sp>
      <p:sp>
        <p:nvSpPr>
          <p:cNvPr id="24" name="Slide Number Placeholder 22"/>
          <p:cNvSpPr txBox="1">
            <a:spLocks/>
          </p:cNvSpPr>
          <p:nvPr/>
        </p:nvSpPr>
        <p:spPr>
          <a:xfrm>
            <a:off x="93193" y="6469823"/>
            <a:ext cx="652597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ID" sz="1300" dirty="0" smtClean="0">
                <a:solidFill>
                  <a:schemeClr val="bg1"/>
                </a:solidFill>
                <a:latin typeface="Microsoft PhagsPa" panose="020B0502040204020203" pitchFamily="34" charset="0"/>
              </a:rPr>
              <a:t>KODE DOSEN : NKC  / MATA KULIAH : PROBABILITAS &amp; STATISTIKA (MUH1F3)</a:t>
            </a:r>
            <a:endParaRPr lang="en-ID" sz="1300" dirty="0">
              <a:solidFill>
                <a:schemeClr val="bg1"/>
              </a:solidFill>
              <a:latin typeface="Microsoft PhagsPa" panose="020B0502040204020203" pitchFamily="34" charset="0"/>
            </a:endParaRPr>
          </a:p>
        </p:txBody>
      </p:sp>
      <p:sp>
        <p:nvSpPr>
          <p:cNvPr id="8" name="Content Placeholder 2"/>
          <p:cNvSpPr txBox="1">
            <a:spLocks/>
          </p:cNvSpPr>
          <p:nvPr/>
        </p:nvSpPr>
        <p:spPr>
          <a:xfrm>
            <a:off x="111038" y="971170"/>
            <a:ext cx="11904784" cy="51054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31775" indent="-231775" algn="just">
              <a:lnSpc>
                <a:spcPct val="150000"/>
              </a:lnSpc>
              <a:buFont typeface="+mj-lt"/>
              <a:buAutoNum type="arabicPeriod"/>
            </a:pPr>
            <a:r>
              <a:rPr lang="en-US" sz="1600" dirty="0" smtClean="0">
                <a:solidFill>
                  <a:schemeClr val="tx2"/>
                </a:solidFill>
                <a:latin typeface="Georgia" pitchFamily="18" charset="0"/>
              </a:rPr>
              <a:t>In their book “</a:t>
            </a:r>
            <a:r>
              <a:rPr lang="en-US" sz="1600" i="1" dirty="0" smtClean="0">
                <a:solidFill>
                  <a:schemeClr val="tx2"/>
                </a:solidFill>
                <a:latin typeface="Georgia" pitchFamily="18" charset="0"/>
              </a:rPr>
              <a:t>Introduction to Linear Regression Analysis” </a:t>
            </a:r>
            <a:r>
              <a:rPr lang="en-US" sz="1600" dirty="0" smtClean="0">
                <a:solidFill>
                  <a:schemeClr val="tx2"/>
                </a:solidFill>
                <a:latin typeface="Georgia" pitchFamily="18" charset="0"/>
              </a:rPr>
              <a:t> Montgomery, Peck, and Vining presented measurements on NbOCl3 concentration from a tube-flow reactor experiment. The data, in gram-mole per liter × 10</a:t>
            </a:r>
            <a:r>
              <a:rPr lang="en-US" sz="1600" baseline="30000" dirty="0" smtClean="0">
                <a:solidFill>
                  <a:schemeClr val="tx2"/>
                </a:solidFill>
                <a:latin typeface="Georgia" pitchFamily="18" charset="0"/>
              </a:rPr>
              <a:t>−3</a:t>
            </a:r>
            <a:r>
              <a:rPr lang="en-US" sz="1600" dirty="0" smtClean="0">
                <a:solidFill>
                  <a:schemeClr val="tx2"/>
                </a:solidFill>
                <a:latin typeface="Georgia" pitchFamily="18" charset="0"/>
              </a:rPr>
              <a:t>, are as follows. Construct a stem-and-leaf diagram for these data and comment on any important features that you notice !</a:t>
            </a:r>
          </a:p>
          <a:p>
            <a:pPr marL="0" indent="0">
              <a:buFont typeface="Arial" panose="020B0604020202020204" pitchFamily="34" charset="0"/>
              <a:buNone/>
            </a:pPr>
            <a:r>
              <a:rPr lang="en-US" sz="1600" dirty="0" smtClean="0">
                <a:solidFill>
                  <a:schemeClr val="tx2"/>
                </a:solidFill>
                <a:latin typeface="Georgia" pitchFamily="18" charset="0"/>
              </a:rPr>
              <a:t>	</a:t>
            </a:r>
          </a:p>
          <a:p>
            <a:pPr>
              <a:buFont typeface="+mj-lt"/>
              <a:buAutoNum type="arabicPeriod"/>
            </a:pPr>
            <a:endParaRPr lang="en-US" sz="1600" dirty="0" smtClean="0">
              <a:solidFill>
                <a:schemeClr val="tx2"/>
              </a:solidFill>
              <a:latin typeface="Georgia" pitchFamily="18" charset="0"/>
            </a:endParaRPr>
          </a:p>
          <a:p>
            <a:pPr marL="0" indent="0">
              <a:lnSpc>
                <a:spcPct val="150000"/>
              </a:lnSpc>
              <a:buFont typeface="Arial" panose="020B0604020202020204" pitchFamily="34" charset="0"/>
              <a:buNone/>
            </a:pPr>
            <a:endParaRPr lang="en-US" sz="1600" dirty="0" smtClean="0">
              <a:solidFill>
                <a:schemeClr val="tx2"/>
              </a:solidFill>
              <a:latin typeface="Georgia" pitchFamily="18" charset="0"/>
            </a:endParaRPr>
          </a:p>
          <a:p>
            <a:pPr marL="231775" indent="-231775" algn="just">
              <a:lnSpc>
                <a:spcPct val="150000"/>
              </a:lnSpc>
              <a:buFont typeface="+mj-lt"/>
              <a:buAutoNum type="arabicPeriod" startAt="2"/>
            </a:pPr>
            <a:r>
              <a:rPr lang="en-US" sz="1600" dirty="0" smtClean="0">
                <a:solidFill>
                  <a:schemeClr val="tx2"/>
                </a:solidFill>
                <a:latin typeface="Georgia" pitchFamily="18" charset="0"/>
              </a:rPr>
              <a:t>The times given in the table are the amounts of time (in µ-seconds) of 30 message were received at the receiver. Constructs Stem-Plot and Box-Plot !</a:t>
            </a:r>
          </a:p>
          <a:p>
            <a:pPr marL="400050" lvl="1" indent="0" algn="just">
              <a:lnSpc>
                <a:spcPct val="150000"/>
              </a:lnSpc>
              <a:buFont typeface="Arial" panose="020B0604020202020204" pitchFamily="34" charset="0"/>
              <a:buNone/>
            </a:pPr>
            <a:endParaRPr lang="en-US" sz="1600" dirty="0" smtClean="0">
              <a:solidFill>
                <a:schemeClr val="tx2"/>
              </a:solidFill>
              <a:latin typeface="Georgia" pitchFamily="18" charset="0"/>
            </a:endParaRPr>
          </a:p>
          <a:p>
            <a:pPr marL="0" indent="0">
              <a:lnSpc>
                <a:spcPct val="150000"/>
              </a:lnSpc>
              <a:buFont typeface="Arial" panose="020B0604020202020204" pitchFamily="34" charset="0"/>
              <a:buNone/>
            </a:pPr>
            <a:endParaRPr lang="en-US" sz="1600" dirty="0" smtClean="0">
              <a:solidFill>
                <a:schemeClr val="tx2"/>
              </a:solidFill>
              <a:latin typeface="Georgia" pitchFamily="18" charset="0"/>
            </a:endParaRPr>
          </a:p>
          <a:p>
            <a:pPr marL="231775" indent="-231775">
              <a:lnSpc>
                <a:spcPct val="150000"/>
              </a:lnSpc>
              <a:buFont typeface="+mj-lt"/>
              <a:buAutoNum type="arabicPeriod" startAt="3"/>
            </a:pPr>
            <a:r>
              <a:rPr lang="en-US" sz="1600" dirty="0" smtClean="0">
                <a:solidFill>
                  <a:schemeClr val="tx2"/>
                </a:solidFill>
                <a:latin typeface="Georgia" pitchFamily="18" charset="0"/>
              </a:rPr>
              <a:t>The data shown in this table, represent the sample average throughput (in Mbps) of a digital communication channel. Constructs Stem-Plot and Box-Plot </a:t>
            </a:r>
          </a:p>
          <a:p>
            <a:pPr>
              <a:buFont typeface="+mj-lt"/>
              <a:buAutoNum type="arabicPeriod" startAt="3"/>
            </a:pPr>
            <a:endParaRPr lang="en-US" sz="1600" dirty="0">
              <a:solidFill>
                <a:schemeClr val="tx2"/>
              </a:solidFill>
              <a:latin typeface="Georgia" pitchFamily="18" charset="0"/>
            </a:endParaRPr>
          </a:p>
        </p:txBody>
      </p:sp>
      <p:graphicFrame>
        <p:nvGraphicFramePr>
          <p:cNvPr id="9" name="Table 8"/>
          <p:cNvGraphicFramePr>
            <a:graphicFrameLocks noGrp="1"/>
          </p:cNvGraphicFramePr>
          <p:nvPr>
            <p:extLst>
              <p:ext uri="{D42A27DB-BD31-4B8C-83A1-F6EECF244321}">
                <p14:modId xmlns:p14="http://schemas.microsoft.com/office/powerpoint/2010/main" val="956977342"/>
              </p:ext>
            </p:extLst>
          </p:nvPr>
        </p:nvGraphicFramePr>
        <p:xfrm>
          <a:off x="3019921" y="2130391"/>
          <a:ext cx="6541173" cy="1479081"/>
        </p:xfrm>
        <a:graphic>
          <a:graphicData uri="http://schemas.openxmlformats.org/drawingml/2006/table">
            <a:tbl>
              <a:tblPr firstRow="1" bandRow="1">
                <a:tableStyleId>{2D5ABB26-0587-4C30-8999-92F81FD0307C}</a:tableStyleId>
              </a:tblPr>
              <a:tblGrid>
                <a:gridCol w="726797">
                  <a:extLst>
                    <a:ext uri="{9D8B030D-6E8A-4147-A177-3AD203B41FA5}">
                      <a16:colId xmlns:a16="http://schemas.microsoft.com/office/drawing/2014/main" val="20000"/>
                    </a:ext>
                  </a:extLst>
                </a:gridCol>
                <a:gridCol w="726797">
                  <a:extLst>
                    <a:ext uri="{9D8B030D-6E8A-4147-A177-3AD203B41FA5}">
                      <a16:colId xmlns:a16="http://schemas.microsoft.com/office/drawing/2014/main" val="20001"/>
                    </a:ext>
                  </a:extLst>
                </a:gridCol>
                <a:gridCol w="726797">
                  <a:extLst>
                    <a:ext uri="{9D8B030D-6E8A-4147-A177-3AD203B41FA5}">
                      <a16:colId xmlns:a16="http://schemas.microsoft.com/office/drawing/2014/main" val="20002"/>
                    </a:ext>
                  </a:extLst>
                </a:gridCol>
                <a:gridCol w="726797">
                  <a:extLst>
                    <a:ext uri="{9D8B030D-6E8A-4147-A177-3AD203B41FA5}">
                      <a16:colId xmlns:a16="http://schemas.microsoft.com/office/drawing/2014/main" val="20003"/>
                    </a:ext>
                  </a:extLst>
                </a:gridCol>
                <a:gridCol w="726797">
                  <a:extLst>
                    <a:ext uri="{9D8B030D-6E8A-4147-A177-3AD203B41FA5}">
                      <a16:colId xmlns:a16="http://schemas.microsoft.com/office/drawing/2014/main" val="20004"/>
                    </a:ext>
                  </a:extLst>
                </a:gridCol>
                <a:gridCol w="726797">
                  <a:extLst>
                    <a:ext uri="{9D8B030D-6E8A-4147-A177-3AD203B41FA5}">
                      <a16:colId xmlns:a16="http://schemas.microsoft.com/office/drawing/2014/main" val="20005"/>
                    </a:ext>
                  </a:extLst>
                </a:gridCol>
                <a:gridCol w="726797">
                  <a:extLst>
                    <a:ext uri="{9D8B030D-6E8A-4147-A177-3AD203B41FA5}">
                      <a16:colId xmlns:a16="http://schemas.microsoft.com/office/drawing/2014/main" val="20006"/>
                    </a:ext>
                  </a:extLst>
                </a:gridCol>
                <a:gridCol w="726797">
                  <a:extLst>
                    <a:ext uri="{9D8B030D-6E8A-4147-A177-3AD203B41FA5}">
                      <a16:colId xmlns:a16="http://schemas.microsoft.com/office/drawing/2014/main" val="20007"/>
                    </a:ext>
                  </a:extLst>
                </a:gridCol>
                <a:gridCol w="726797">
                  <a:extLst>
                    <a:ext uri="{9D8B030D-6E8A-4147-A177-3AD203B41FA5}">
                      <a16:colId xmlns:a16="http://schemas.microsoft.com/office/drawing/2014/main" val="20008"/>
                    </a:ext>
                  </a:extLst>
                </a:gridCol>
              </a:tblGrid>
              <a:tr h="493027">
                <a:tc>
                  <a:txBody>
                    <a:bodyPr/>
                    <a:lstStyle/>
                    <a:p>
                      <a:r>
                        <a:rPr lang="en-US" sz="1600" b="1" dirty="0" smtClean="0">
                          <a:solidFill>
                            <a:schemeClr val="tx2"/>
                          </a:solidFill>
                          <a:latin typeface="Georgia" pitchFamily="18" charset="0"/>
                        </a:rPr>
                        <a:t>450</a:t>
                      </a:r>
                      <a:endParaRPr lang="en-US" sz="1600" b="1" dirty="0">
                        <a:solidFill>
                          <a:schemeClr val="tx2"/>
                        </a:solidFill>
                        <a:latin typeface="Georgia" pitchFamily="18" charset="0"/>
                      </a:endParaRPr>
                    </a:p>
                  </a:txBody>
                  <a:tcPr/>
                </a:tc>
                <a:tc>
                  <a:txBody>
                    <a:bodyPr/>
                    <a:lstStyle/>
                    <a:p>
                      <a:r>
                        <a:rPr lang="en-US" sz="1600" b="1" dirty="0" smtClean="0">
                          <a:solidFill>
                            <a:schemeClr val="tx2"/>
                          </a:solidFill>
                          <a:latin typeface="Georgia" pitchFamily="18" charset="0"/>
                        </a:rPr>
                        <a:t>450</a:t>
                      </a:r>
                      <a:endParaRPr lang="en-US" sz="1600" b="1" dirty="0">
                        <a:solidFill>
                          <a:schemeClr val="tx2"/>
                        </a:solidFill>
                        <a:latin typeface="Georgia" pitchFamily="18" charset="0"/>
                      </a:endParaRPr>
                    </a:p>
                  </a:txBody>
                  <a:tcPr/>
                </a:tc>
                <a:tc>
                  <a:txBody>
                    <a:bodyPr/>
                    <a:lstStyle/>
                    <a:p>
                      <a:r>
                        <a:rPr lang="en-US" sz="1600" b="1" dirty="0" smtClean="0">
                          <a:solidFill>
                            <a:schemeClr val="tx2"/>
                          </a:solidFill>
                          <a:latin typeface="Georgia" pitchFamily="18" charset="0"/>
                        </a:rPr>
                        <a:t>473</a:t>
                      </a:r>
                      <a:endParaRPr lang="en-US" sz="1600" b="1" dirty="0">
                        <a:solidFill>
                          <a:schemeClr val="tx2"/>
                        </a:solidFill>
                        <a:latin typeface="Georgia" pitchFamily="18" charset="0"/>
                      </a:endParaRPr>
                    </a:p>
                  </a:txBody>
                  <a:tcPr/>
                </a:tc>
                <a:tc>
                  <a:txBody>
                    <a:bodyPr/>
                    <a:lstStyle/>
                    <a:p>
                      <a:r>
                        <a:rPr lang="en-US" sz="1600" b="1" dirty="0" smtClean="0">
                          <a:solidFill>
                            <a:schemeClr val="tx2"/>
                          </a:solidFill>
                          <a:latin typeface="Georgia" pitchFamily="18" charset="0"/>
                        </a:rPr>
                        <a:t>507</a:t>
                      </a:r>
                      <a:endParaRPr lang="en-US" sz="1600" b="1" dirty="0">
                        <a:solidFill>
                          <a:schemeClr val="tx2"/>
                        </a:solidFill>
                        <a:latin typeface="Georgia" pitchFamily="18" charset="0"/>
                      </a:endParaRPr>
                    </a:p>
                  </a:txBody>
                  <a:tcPr/>
                </a:tc>
                <a:tc>
                  <a:txBody>
                    <a:bodyPr/>
                    <a:lstStyle/>
                    <a:p>
                      <a:r>
                        <a:rPr lang="en-US" sz="1600" b="1" dirty="0" smtClean="0">
                          <a:solidFill>
                            <a:schemeClr val="tx2"/>
                          </a:solidFill>
                          <a:latin typeface="Georgia" pitchFamily="18" charset="0"/>
                        </a:rPr>
                        <a:t>457</a:t>
                      </a:r>
                      <a:endParaRPr lang="en-US" sz="1600" b="1" dirty="0">
                        <a:solidFill>
                          <a:schemeClr val="tx2"/>
                        </a:solidFill>
                        <a:latin typeface="Georgia" pitchFamily="18" charset="0"/>
                      </a:endParaRPr>
                    </a:p>
                  </a:txBody>
                  <a:tcPr/>
                </a:tc>
                <a:tc>
                  <a:txBody>
                    <a:bodyPr/>
                    <a:lstStyle/>
                    <a:p>
                      <a:r>
                        <a:rPr lang="en-US" sz="1600" b="1" dirty="0" smtClean="0">
                          <a:solidFill>
                            <a:schemeClr val="tx2"/>
                          </a:solidFill>
                          <a:latin typeface="Georgia" pitchFamily="18" charset="0"/>
                        </a:rPr>
                        <a:t>452</a:t>
                      </a:r>
                      <a:endParaRPr lang="en-US" sz="1600" b="1" dirty="0">
                        <a:solidFill>
                          <a:schemeClr val="tx2"/>
                        </a:solidFill>
                        <a:latin typeface="Georgia" pitchFamily="18" charset="0"/>
                      </a:endParaRPr>
                    </a:p>
                  </a:txBody>
                  <a:tcPr/>
                </a:tc>
                <a:tc>
                  <a:txBody>
                    <a:bodyPr/>
                    <a:lstStyle/>
                    <a:p>
                      <a:r>
                        <a:rPr lang="en-US" sz="1600" b="1" dirty="0" smtClean="0">
                          <a:solidFill>
                            <a:schemeClr val="tx2"/>
                          </a:solidFill>
                          <a:latin typeface="Georgia" pitchFamily="18" charset="0"/>
                        </a:rPr>
                        <a:t>453</a:t>
                      </a:r>
                      <a:endParaRPr lang="en-US" sz="1600" b="1" dirty="0">
                        <a:solidFill>
                          <a:schemeClr val="tx2"/>
                        </a:solidFill>
                        <a:latin typeface="Georgia" pitchFamily="18" charset="0"/>
                      </a:endParaRPr>
                    </a:p>
                  </a:txBody>
                  <a:tcPr/>
                </a:tc>
                <a:tc>
                  <a:txBody>
                    <a:bodyPr/>
                    <a:lstStyle/>
                    <a:p>
                      <a:r>
                        <a:rPr lang="en-US" sz="1600" b="1" dirty="0" smtClean="0">
                          <a:solidFill>
                            <a:schemeClr val="tx2"/>
                          </a:solidFill>
                          <a:latin typeface="Georgia" pitchFamily="18" charset="0"/>
                        </a:rPr>
                        <a:t>1215</a:t>
                      </a:r>
                      <a:endParaRPr lang="en-US" sz="1600" b="1" dirty="0">
                        <a:solidFill>
                          <a:schemeClr val="tx2"/>
                        </a:solidFill>
                        <a:latin typeface="Georgia" pitchFamily="18" charset="0"/>
                      </a:endParaRPr>
                    </a:p>
                  </a:txBody>
                  <a:tcPr/>
                </a:tc>
                <a:tc>
                  <a:txBody>
                    <a:bodyPr/>
                    <a:lstStyle/>
                    <a:p>
                      <a:r>
                        <a:rPr lang="en-US" sz="1600" b="1" dirty="0" smtClean="0">
                          <a:solidFill>
                            <a:schemeClr val="tx2"/>
                          </a:solidFill>
                          <a:latin typeface="Georgia" pitchFamily="18" charset="0"/>
                        </a:rPr>
                        <a:t>1256</a:t>
                      </a:r>
                      <a:endParaRPr lang="en-US" sz="1600" b="1" dirty="0">
                        <a:solidFill>
                          <a:schemeClr val="tx2"/>
                        </a:solidFill>
                        <a:latin typeface="Georgia" pitchFamily="18" charset="0"/>
                      </a:endParaRPr>
                    </a:p>
                  </a:txBody>
                  <a:tcPr/>
                </a:tc>
                <a:extLst>
                  <a:ext uri="{0D108BD9-81ED-4DB2-BD59-A6C34878D82A}">
                    <a16:rowId xmlns:a16="http://schemas.microsoft.com/office/drawing/2014/main" val="10000"/>
                  </a:ext>
                </a:extLst>
              </a:tr>
              <a:tr h="493027">
                <a:tc>
                  <a:txBody>
                    <a:bodyPr/>
                    <a:lstStyle/>
                    <a:p>
                      <a:r>
                        <a:rPr lang="en-US" sz="1600" b="1" dirty="0" smtClean="0">
                          <a:solidFill>
                            <a:schemeClr val="tx2"/>
                          </a:solidFill>
                          <a:latin typeface="Georgia" pitchFamily="18" charset="0"/>
                        </a:rPr>
                        <a:t>1145</a:t>
                      </a:r>
                      <a:endParaRPr lang="en-US" sz="1600" b="1" dirty="0">
                        <a:solidFill>
                          <a:schemeClr val="tx2"/>
                        </a:solidFill>
                        <a:latin typeface="Georgia" pitchFamily="18" charset="0"/>
                      </a:endParaRPr>
                    </a:p>
                  </a:txBody>
                  <a:tcPr/>
                </a:tc>
                <a:tc>
                  <a:txBody>
                    <a:bodyPr/>
                    <a:lstStyle/>
                    <a:p>
                      <a:r>
                        <a:rPr lang="en-US" sz="1600" b="1" dirty="0" smtClean="0">
                          <a:solidFill>
                            <a:schemeClr val="tx2"/>
                          </a:solidFill>
                          <a:latin typeface="Georgia" pitchFamily="18" charset="0"/>
                        </a:rPr>
                        <a:t>1085</a:t>
                      </a:r>
                      <a:endParaRPr lang="en-US" sz="1600" b="1" dirty="0">
                        <a:solidFill>
                          <a:schemeClr val="tx2"/>
                        </a:solidFill>
                        <a:latin typeface="Georgia" pitchFamily="18" charset="0"/>
                      </a:endParaRPr>
                    </a:p>
                  </a:txBody>
                  <a:tcPr/>
                </a:tc>
                <a:tc>
                  <a:txBody>
                    <a:bodyPr/>
                    <a:lstStyle/>
                    <a:p>
                      <a:r>
                        <a:rPr lang="en-US" sz="1600" b="1" dirty="0" smtClean="0">
                          <a:solidFill>
                            <a:schemeClr val="tx2"/>
                          </a:solidFill>
                          <a:latin typeface="Georgia" pitchFamily="18" charset="0"/>
                        </a:rPr>
                        <a:t>1066</a:t>
                      </a:r>
                      <a:endParaRPr lang="en-US" sz="1600" b="1" dirty="0">
                        <a:solidFill>
                          <a:schemeClr val="tx2"/>
                        </a:solidFill>
                        <a:latin typeface="Georgia" pitchFamily="18" charset="0"/>
                      </a:endParaRPr>
                    </a:p>
                  </a:txBody>
                  <a:tcPr/>
                </a:tc>
                <a:tc>
                  <a:txBody>
                    <a:bodyPr/>
                    <a:lstStyle/>
                    <a:p>
                      <a:r>
                        <a:rPr lang="en-US" sz="1600" b="1" dirty="0" smtClean="0">
                          <a:solidFill>
                            <a:schemeClr val="tx2"/>
                          </a:solidFill>
                          <a:latin typeface="Georgia" pitchFamily="18" charset="0"/>
                        </a:rPr>
                        <a:t>1111</a:t>
                      </a:r>
                      <a:endParaRPr lang="en-US" sz="1600" b="1" dirty="0">
                        <a:solidFill>
                          <a:schemeClr val="tx2"/>
                        </a:solidFill>
                        <a:latin typeface="Georgia" pitchFamily="18" charset="0"/>
                      </a:endParaRPr>
                    </a:p>
                  </a:txBody>
                  <a:tcPr/>
                </a:tc>
                <a:tc>
                  <a:txBody>
                    <a:bodyPr/>
                    <a:lstStyle/>
                    <a:p>
                      <a:r>
                        <a:rPr lang="en-US" sz="1600" b="1" dirty="0" smtClean="0">
                          <a:solidFill>
                            <a:schemeClr val="tx2"/>
                          </a:solidFill>
                          <a:latin typeface="Georgia" pitchFamily="18" charset="0"/>
                        </a:rPr>
                        <a:t>1364</a:t>
                      </a:r>
                      <a:endParaRPr lang="en-US" sz="1600" b="1" dirty="0">
                        <a:solidFill>
                          <a:schemeClr val="tx2"/>
                        </a:solidFill>
                        <a:latin typeface="Georgia" pitchFamily="18" charset="0"/>
                      </a:endParaRPr>
                    </a:p>
                  </a:txBody>
                  <a:tcPr/>
                </a:tc>
                <a:tc>
                  <a:txBody>
                    <a:bodyPr/>
                    <a:lstStyle/>
                    <a:p>
                      <a:r>
                        <a:rPr lang="en-US" sz="1600" b="1" dirty="0" smtClean="0">
                          <a:solidFill>
                            <a:schemeClr val="tx2"/>
                          </a:solidFill>
                          <a:latin typeface="Georgia" pitchFamily="18" charset="0"/>
                        </a:rPr>
                        <a:t>1254</a:t>
                      </a:r>
                      <a:endParaRPr lang="en-US" sz="1600" b="1" dirty="0">
                        <a:solidFill>
                          <a:schemeClr val="tx2"/>
                        </a:solidFill>
                        <a:latin typeface="Georgia" pitchFamily="18" charset="0"/>
                      </a:endParaRPr>
                    </a:p>
                  </a:txBody>
                  <a:tcPr/>
                </a:tc>
                <a:tc>
                  <a:txBody>
                    <a:bodyPr/>
                    <a:lstStyle/>
                    <a:p>
                      <a:r>
                        <a:rPr lang="en-US" sz="1600" b="1" dirty="0" smtClean="0">
                          <a:solidFill>
                            <a:schemeClr val="tx2"/>
                          </a:solidFill>
                          <a:latin typeface="Georgia" pitchFamily="18" charset="0"/>
                        </a:rPr>
                        <a:t>1396</a:t>
                      </a:r>
                      <a:endParaRPr lang="en-US" sz="1600" b="1" dirty="0">
                        <a:solidFill>
                          <a:schemeClr val="tx2"/>
                        </a:solidFill>
                        <a:latin typeface="Georgia" pitchFamily="18" charset="0"/>
                      </a:endParaRPr>
                    </a:p>
                  </a:txBody>
                  <a:tcPr/>
                </a:tc>
                <a:tc>
                  <a:txBody>
                    <a:bodyPr/>
                    <a:lstStyle/>
                    <a:p>
                      <a:r>
                        <a:rPr lang="en-US" sz="1600" b="1" dirty="0" smtClean="0">
                          <a:solidFill>
                            <a:schemeClr val="tx2"/>
                          </a:solidFill>
                          <a:latin typeface="Georgia" pitchFamily="18" charset="0"/>
                        </a:rPr>
                        <a:t>1575</a:t>
                      </a:r>
                      <a:endParaRPr lang="en-US" sz="1600" b="1" dirty="0">
                        <a:solidFill>
                          <a:schemeClr val="tx2"/>
                        </a:solidFill>
                        <a:latin typeface="Georgia" pitchFamily="18" charset="0"/>
                      </a:endParaRPr>
                    </a:p>
                  </a:txBody>
                  <a:tcPr/>
                </a:tc>
                <a:tc>
                  <a:txBody>
                    <a:bodyPr/>
                    <a:lstStyle/>
                    <a:p>
                      <a:r>
                        <a:rPr lang="en-US" sz="1600" b="1" dirty="0" smtClean="0">
                          <a:solidFill>
                            <a:schemeClr val="tx2"/>
                          </a:solidFill>
                          <a:latin typeface="Georgia" pitchFamily="18" charset="0"/>
                        </a:rPr>
                        <a:t>1617</a:t>
                      </a:r>
                      <a:endParaRPr lang="en-US" sz="1600" b="1" dirty="0">
                        <a:solidFill>
                          <a:schemeClr val="tx2"/>
                        </a:solidFill>
                        <a:latin typeface="Georgia" pitchFamily="18" charset="0"/>
                      </a:endParaRPr>
                    </a:p>
                  </a:txBody>
                  <a:tcPr/>
                </a:tc>
                <a:extLst>
                  <a:ext uri="{0D108BD9-81ED-4DB2-BD59-A6C34878D82A}">
                    <a16:rowId xmlns:a16="http://schemas.microsoft.com/office/drawing/2014/main" val="10001"/>
                  </a:ext>
                </a:extLst>
              </a:tr>
              <a:tr h="493027">
                <a:tc>
                  <a:txBody>
                    <a:bodyPr/>
                    <a:lstStyle/>
                    <a:p>
                      <a:r>
                        <a:rPr lang="en-US" sz="1600" b="1" dirty="0" smtClean="0">
                          <a:solidFill>
                            <a:schemeClr val="tx2"/>
                          </a:solidFill>
                          <a:latin typeface="Georgia" pitchFamily="18" charset="0"/>
                        </a:rPr>
                        <a:t>1733</a:t>
                      </a:r>
                      <a:endParaRPr lang="en-US" sz="1600" b="1" dirty="0">
                        <a:solidFill>
                          <a:schemeClr val="tx2"/>
                        </a:solidFill>
                        <a:latin typeface="Georgia" pitchFamily="18" charset="0"/>
                      </a:endParaRPr>
                    </a:p>
                  </a:txBody>
                  <a:tcPr/>
                </a:tc>
                <a:tc>
                  <a:txBody>
                    <a:bodyPr/>
                    <a:lstStyle/>
                    <a:p>
                      <a:r>
                        <a:rPr lang="en-US" sz="1600" b="1" dirty="0" smtClean="0">
                          <a:solidFill>
                            <a:schemeClr val="tx2"/>
                          </a:solidFill>
                          <a:latin typeface="Georgia" pitchFamily="18" charset="0"/>
                        </a:rPr>
                        <a:t>2753</a:t>
                      </a:r>
                      <a:endParaRPr lang="en-US" sz="1600" b="1" dirty="0">
                        <a:solidFill>
                          <a:schemeClr val="tx2"/>
                        </a:solidFill>
                        <a:latin typeface="Georgia" pitchFamily="18" charset="0"/>
                      </a:endParaRPr>
                    </a:p>
                  </a:txBody>
                  <a:tcPr/>
                </a:tc>
                <a:tc>
                  <a:txBody>
                    <a:bodyPr/>
                    <a:lstStyle/>
                    <a:p>
                      <a:r>
                        <a:rPr lang="en-US" sz="1600" b="1" dirty="0" smtClean="0">
                          <a:solidFill>
                            <a:schemeClr val="tx2"/>
                          </a:solidFill>
                          <a:latin typeface="Georgia" pitchFamily="18" charset="0"/>
                        </a:rPr>
                        <a:t>3186</a:t>
                      </a:r>
                      <a:endParaRPr lang="en-US" sz="1600" b="1" dirty="0">
                        <a:solidFill>
                          <a:schemeClr val="tx2"/>
                        </a:solidFill>
                        <a:latin typeface="Georgia" pitchFamily="18" charset="0"/>
                      </a:endParaRPr>
                    </a:p>
                  </a:txBody>
                  <a:tcPr/>
                </a:tc>
                <a:tc>
                  <a:txBody>
                    <a:bodyPr/>
                    <a:lstStyle/>
                    <a:p>
                      <a:r>
                        <a:rPr lang="en-US" sz="1600" b="1" dirty="0" smtClean="0">
                          <a:solidFill>
                            <a:schemeClr val="tx2"/>
                          </a:solidFill>
                          <a:latin typeface="Georgia" pitchFamily="18" charset="0"/>
                        </a:rPr>
                        <a:t>3227</a:t>
                      </a:r>
                      <a:endParaRPr lang="en-US" sz="1600" b="1" dirty="0">
                        <a:solidFill>
                          <a:schemeClr val="tx2"/>
                        </a:solidFill>
                        <a:latin typeface="Georgia" pitchFamily="18" charset="0"/>
                      </a:endParaRPr>
                    </a:p>
                  </a:txBody>
                  <a:tcPr/>
                </a:tc>
                <a:tc>
                  <a:txBody>
                    <a:bodyPr/>
                    <a:lstStyle/>
                    <a:p>
                      <a:r>
                        <a:rPr lang="en-US" sz="1600" b="1" dirty="0" smtClean="0">
                          <a:solidFill>
                            <a:schemeClr val="tx2"/>
                          </a:solidFill>
                          <a:latin typeface="Georgia" pitchFamily="18" charset="0"/>
                        </a:rPr>
                        <a:t>3469</a:t>
                      </a:r>
                      <a:endParaRPr lang="en-US" sz="1600" b="1" dirty="0">
                        <a:solidFill>
                          <a:schemeClr val="tx2"/>
                        </a:solidFill>
                        <a:latin typeface="Georgia" pitchFamily="18" charset="0"/>
                      </a:endParaRPr>
                    </a:p>
                  </a:txBody>
                  <a:tcPr/>
                </a:tc>
                <a:tc>
                  <a:txBody>
                    <a:bodyPr/>
                    <a:lstStyle/>
                    <a:p>
                      <a:r>
                        <a:rPr lang="en-US" sz="1600" b="1" dirty="0" smtClean="0">
                          <a:solidFill>
                            <a:schemeClr val="tx2"/>
                          </a:solidFill>
                          <a:latin typeface="Georgia" pitchFamily="18" charset="0"/>
                        </a:rPr>
                        <a:t>1911</a:t>
                      </a:r>
                      <a:endParaRPr lang="en-US" sz="1600" b="1" dirty="0">
                        <a:solidFill>
                          <a:schemeClr val="tx2"/>
                        </a:solidFill>
                        <a:latin typeface="Georgia" pitchFamily="18" charset="0"/>
                      </a:endParaRPr>
                    </a:p>
                  </a:txBody>
                  <a:tcPr/>
                </a:tc>
                <a:tc>
                  <a:txBody>
                    <a:bodyPr/>
                    <a:lstStyle/>
                    <a:p>
                      <a:r>
                        <a:rPr lang="en-US" sz="1600" b="1" dirty="0" smtClean="0">
                          <a:solidFill>
                            <a:schemeClr val="tx2"/>
                          </a:solidFill>
                          <a:latin typeface="Georgia" pitchFamily="18" charset="0"/>
                        </a:rPr>
                        <a:t>2588</a:t>
                      </a:r>
                      <a:endParaRPr lang="en-US" sz="1600" b="1" dirty="0">
                        <a:solidFill>
                          <a:schemeClr val="tx2"/>
                        </a:solidFill>
                        <a:latin typeface="Georgia" pitchFamily="18" charset="0"/>
                      </a:endParaRPr>
                    </a:p>
                  </a:txBody>
                  <a:tcPr/>
                </a:tc>
                <a:tc>
                  <a:txBody>
                    <a:bodyPr/>
                    <a:lstStyle/>
                    <a:p>
                      <a:r>
                        <a:rPr lang="en-US" sz="1600" b="1" dirty="0" smtClean="0">
                          <a:solidFill>
                            <a:schemeClr val="tx2"/>
                          </a:solidFill>
                          <a:latin typeface="Georgia" pitchFamily="18" charset="0"/>
                        </a:rPr>
                        <a:t>2635</a:t>
                      </a:r>
                      <a:endParaRPr lang="en-US" sz="1600" b="1" dirty="0">
                        <a:solidFill>
                          <a:schemeClr val="tx2"/>
                        </a:solidFill>
                        <a:latin typeface="Georgia" pitchFamily="18" charset="0"/>
                      </a:endParaRPr>
                    </a:p>
                  </a:txBody>
                  <a:tcPr/>
                </a:tc>
                <a:tc>
                  <a:txBody>
                    <a:bodyPr/>
                    <a:lstStyle/>
                    <a:p>
                      <a:r>
                        <a:rPr lang="en-US" sz="1600" b="1" dirty="0" smtClean="0">
                          <a:solidFill>
                            <a:schemeClr val="tx2"/>
                          </a:solidFill>
                          <a:latin typeface="Georgia" pitchFamily="18" charset="0"/>
                        </a:rPr>
                        <a:t>2725</a:t>
                      </a:r>
                      <a:endParaRPr lang="en-US" sz="1600" b="1" dirty="0">
                        <a:solidFill>
                          <a:schemeClr val="tx2"/>
                        </a:solidFill>
                        <a:latin typeface="Georgia" pitchFamily="18" charset="0"/>
                      </a:endParaRPr>
                    </a:p>
                  </a:txBody>
                  <a:tcPr/>
                </a:tc>
                <a:extLst>
                  <a:ext uri="{0D108BD9-81ED-4DB2-BD59-A6C34878D82A}">
                    <a16:rowId xmlns:a16="http://schemas.microsoft.com/office/drawing/2014/main" val="10002"/>
                  </a:ext>
                </a:extLst>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516397039"/>
              </p:ext>
            </p:extLst>
          </p:nvPr>
        </p:nvGraphicFramePr>
        <p:xfrm>
          <a:off x="3136228" y="4036136"/>
          <a:ext cx="7291140" cy="1057275"/>
        </p:xfrm>
        <a:graphic>
          <a:graphicData uri="http://schemas.openxmlformats.org/drawingml/2006/table">
            <a:tbl>
              <a:tblPr>
                <a:tableStyleId>{2D5ABB26-0587-4C30-8999-92F81FD0307C}</a:tableStyleId>
              </a:tblPr>
              <a:tblGrid>
                <a:gridCol w="729114">
                  <a:extLst>
                    <a:ext uri="{9D8B030D-6E8A-4147-A177-3AD203B41FA5}">
                      <a16:colId xmlns:a16="http://schemas.microsoft.com/office/drawing/2014/main" val="20000"/>
                    </a:ext>
                  </a:extLst>
                </a:gridCol>
                <a:gridCol w="729114">
                  <a:extLst>
                    <a:ext uri="{9D8B030D-6E8A-4147-A177-3AD203B41FA5}">
                      <a16:colId xmlns:a16="http://schemas.microsoft.com/office/drawing/2014/main" val="20001"/>
                    </a:ext>
                  </a:extLst>
                </a:gridCol>
                <a:gridCol w="729114">
                  <a:extLst>
                    <a:ext uri="{9D8B030D-6E8A-4147-A177-3AD203B41FA5}">
                      <a16:colId xmlns:a16="http://schemas.microsoft.com/office/drawing/2014/main" val="20002"/>
                    </a:ext>
                  </a:extLst>
                </a:gridCol>
                <a:gridCol w="729114">
                  <a:extLst>
                    <a:ext uri="{9D8B030D-6E8A-4147-A177-3AD203B41FA5}">
                      <a16:colId xmlns:a16="http://schemas.microsoft.com/office/drawing/2014/main" val="20003"/>
                    </a:ext>
                  </a:extLst>
                </a:gridCol>
                <a:gridCol w="729114">
                  <a:extLst>
                    <a:ext uri="{9D8B030D-6E8A-4147-A177-3AD203B41FA5}">
                      <a16:colId xmlns:a16="http://schemas.microsoft.com/office/drawing/2014/main" val="20004"/>
                    </a:ext>
                  </a:extLst>
                </a:gridCol>
                <a:gridCol w="729114">
                  <a:extLst>
                    <a:ext uri="{9D8B030D-6E8A-4147-A177-3AD203B41FA5}">
                      <a16:colId xmlns:a16="http://schemas.microsoft.com/office/drawing/2014/main" val="20005"/>
                    </a:ext>
                  </a:extLst>
                </a:gridCol>
                <a:gridCol w="729114">
                  <a:extLst>
                    <a:ext uri="{9D8B030D-6E8A-4147-A177-3AD203B41FA5}">
                      <a16:colId xmlns:a16="http://schemas.microsoft.com/office/drawing/2014/main" val="20006"/>
                    </a:ext>
                  </a:extLst>
                </a:gridCol>
                <a:gridCol w="729114">
                  <a:extLst>
                    <a:ext uri="{9D8B030D-6E8A-4147-A177-3AD203B41FA5}">
                      <a16:colId xmlns:a16="http://schemas.microsoft.com/office/drawing/2014/main" val="20007"/>
                    </a:ext>
                  </a:extLst>
                </a:gridCol>
                <a:gridCol w="729114">
                  <a:extLst>
                    <a:ext uri="{9D8B030D-6E8A-4147-A177-3AD203B41FA5}">
                      <a16:colId xmlns:a16="http://schemas.microsoft.com/office/drawing/2014/main" val="20008"/>
                    </a:ext>
                  </a:extLst>
                </a:gridCol>
                <a:gridCol w="729114">
                  <a:extLst>
                    <a:ext uri="{9D8B030D-6E8A-4147-A177-3AD203B41FA5}">
                      <a16:colId xmlns:a16="http://schemas.microsoft.com/office/drawing/2014/main" val="20009"/>
                    </a:ext>
                  </a:extLst>
                </a:gridCol>
              </a:tblGrid>
              <a:tr h="254000">
                <a:tc>
                  <a:txBody>
                    <a:bodyPr/>
                    <a:lstStyle/>
                    <a:p>
                      <a:pPr algn="l" rtl="0" fontAlgn="ctr">
                        <a:lnSpc>
                          <a:spcPct val="150000"/>
                        </a:lnSpc>
                      </a:pPr>
                      <a:r>
                        <a:rPr lang="en-US" sz="1500" b="1" u="none" strike="noStrike" dirty="0">
                          <a:solidFill>
                            <a:schemeClr val="tx2"/>
                          </a:solidFill>
                          <a:effectLst/>
                          <a:latin typeface="Georgia" pitchFamily="18" charset="0"/>
                        </a:rPr>
                        <a:t>1.17</a:t>
                      </a:r>
                      <a:endParaRPr lang="en-US" sz="1500" b="1" i="0" u="none" strike="noStrike" dirty="0">
                        <a:solidFill>
                          <a:schemeClr val="tx2"/>
                        </a:solidFill>
                        <a:effectLst/>
                        <a:latin typeface="Georgia" pitchFamily="18" charset="0"/>
                      </a:endParaRPr>
                    </a:p>
                  </a:txBody>
                  <a:tcPr marL="9525" marR="9525" marT="9525" marB="0" anchor="ctr"/>
                </a:tc>
                <a:tc>
                  <a:txBody>
                    <a:bodyPr/>
                    <a:lstStyle/>
                    <a:p>
                      <a:pPr algn="l" rtl="0" fontAlgn="ctr">
                        <a:lnSpc>
                          <a:spcPct val="150000"/>
                        </a:lnSpc>
                      </a:pPr>
                      <a:r>
                        <a:rPr lang="en-US" sz="1500" b="1" u="none" strike="noStrike" dirty="0">
                          <a:solidFill>
                            <a:schemeClr val="tx2"/>
                          </a:solidFill>
                          <a:effectLst/>
                          <a:latin typeface="Georgia" pitchFamily="18" charset="0"/>
                        </a:rPr>
                        <a:t>1.61</a:t>
                      </a:r>
                      <a:endParaRPr lang="en-US" sz="1500" b="1" i="0" u="none" strike="noStrike" dirty="0">
                        <a:solidFill>
                          <a:schemeClr val="tx2"/>
                        </a:solidFill>
                        <a:effectLst/>
                        <a:latin typeface="Georgia" pitchFamily="18" charset="0"/>
                      </a:endParaRPr>
                    </a:p>
                  </a:txBody>
                  <a:tcPr marL="9525" marR="9525" marT="9525" marB="0" anchor="ctr"/>
                </a:tc>
                <a:tc>
                  <a:txBody>
                    <a:bodyPr/>
                    <a:lstStyle/>
                    <a:p>
                      <a:pPr algn="l" rtl="0" fontAlgn="ctr">
                        <a:lnSpc>
                          <a:spcPct val="150000"/>
                        </a:lnSpc>
                      </a:pPr>
                      <a:r>
                        <a:rPr lang="en-US" sz="1500" b="1" u="none" strike="noStrike" dirty="0">
                          <a:solidFill>
                            <a:schemeClr val="tx2"/>
                          </a:solidFill>
                          <a:effectLst/>
                          <a:latin typeface="Georgia" pitchFamily="18" charset="0"/>
                        </a:rPr>
                        <a:t>1.16</a:t>
                      </a:r>
                      <a:endParaRPr lang="en-US" sz="1500" b="1" i="0" u="none" strike="noStrike" dirty="0">
                        <a:solidFill>
                          <a:schemeClr val="tx2"/>
                        </a:solidFill>
                        <a:effectLst/>
                        <a:latin typeface="Georgia" pitchFamily="18" charset="0"/>
                      </a:endParaRPr>
                    </a:p>
                  </a:txBody>
                  <a:tcPr marL="9525" marR="9525" marT="9525" marB="0" anchor="ctr"/>
                </a:tc>
                <a:tc>
                  <a:txBody>
                    <a:bodyPr/>
                    <a:lstStyle/>
                    <a:p>
                      <a:pPr algn="l" rtl="0" fontAlgn="ctr">
                        <a:lnSpc>
                          <a:spcPct val="150000"/>
                        </a:lnSpc>
                      </a:pPr>
                      <a:r>
                        <a:rPr lang="en-US" sz="1500" b="1" u="none" strike="noStrike">
                          <a:solidFill>
                            <a:schemeClr val="tx2"/>
                          </a:solidFill>
                          <a:effectLst/>
                          <a:latin typeface="Georgia" pitchFamily="18" charset="0"/>
                        </a:rPr>
                        <a:t>1.38</a:t>
                      </a:r>
                      <a:endParaRPr lang="en-US" sz="1500" b="1" i="0" u="none" strike="noStrike">
                        <a:solidFill>
                          <a:schemeClr val="tx2"/>
                        </a:solidFill>
                        <a:effectLst/>
                        <a:latin typeface="Georgia" pitchFamily="18" charset="0"/>
                      </a:endParaRPr>
                    </a:p>
                  </a:txBody>
                  <a:tcPr marL="9525" marR="9525" marT="9525" marB="0" anchor="ctr"/>
                </a:tc>
                <a:tc>
                  <a:txBody>
                    <a:bodyPr/>
                    <a:lstStyle/>
                    <a:p>
                      <a:pPr algn="l" rtl="0" fontAlgn="ctr">
                        <a:lnSpc>
                          <a:spcPct val="150000"/>
                        </a:lnSpc>
                      </a:pPr>
                      <a:r>
                        <a:rPr lang="en-US" sz="1500" b="1" u="none" strike="noStrike" dirty="0">
                          <a:solidFill>
                            <a:schemeClr val="tx2"/>
                          </a:solidFill>
                          <a:effectLst/>
                          <a:latin typeface="Georgia" pitchFamily="18" charset="0"/>
                        </a:rPr>
                        <a:t>3.53</a:t>
                      </a:r>
                      <a:endParaRPr lang="en-US" sz="1500" b="1" i="0" u="none" strike="noStrike" dirty="0">
                        <a:solidFill>
                          <a:schemeClr val="tx2"/>
                        </a:solidFill>
                        <a:effectLst/>
                        <a:latin typeface="Georgia" pitchFamily="18" charset="0"/>
                      </a:endParaRPr>
                    </a:p>
                  </a:txBody>
                  <a:tcPr marL="9525" marR="9525" marT="9525" marB="0" anchor="ctr"/>
                </a:tc>
                <a:tc>
                  <a:txBody>
                    <a:bodyPr/>
                    <a:lstStyle/>
                    <a:p>
                      <a:pPr algn="just" rtl="0" fontAlgn="ctr">
                        <a:lnSpc>
                          <a:spcPct val="150000"/>
                        </a:lnSpc>
                      </a:pPr>
                      <a:r>
                        <a:rPr lang="en-US" sz="1500" b="1" u="none" strike="noStrike" dirty="0">
                          <a:solidFill>
                            <a:schemeClr val="tx2"/>
                          </a:solidFill>
                          <a:effectLst/>
                          <a:latin typeface="Georgia" pitchFamily="18" charset="0"/>
                        </a:rPr>
                        <a:t>0.19</a:t>
                      </a:r>
                      <a:endParaRPr lang="en-US" sz="1500" b="1" i="0" u="none" strike="noStrike" dirty="0">
                        <a:solidFill>
                          <a:schemeClr val="tx2"/>
                        </a:solidFill>
                        <a:effectLst/>
                        <a:latin typeface="Georgia" pitchFamily="18" charset="0"/>
                      </a:endParaRPr>
                    </a:p>
                  </a:txBody>
                  <a:tcPr marL="9525" marR="9525" marT="9525" marB="0" anchor="ctr"/>
                </a:tc>
                <a:tc>
                  <a:txBody>
                    <a:bodyPr/>
                    <a:lstStyle/>
                    <a:p>
                      <a:pPr algn="just" rtl="0" fontAlgn="ctr">
                        <a:lnSpc>
                          <a:spcPct val="150000"/>
                        </a:lnSpc>
                      </a:pPr>
                      <a:r>
                        <a:rPr lang="en-US" sz="1500" b="1" u="none" strike="noStrike" dirty="0">
                          <a:solidFill>
                            <a:schemeClr val="tx2"/>
                          </a:solidFill>
                          <a:effectLst/>
                          <a:latin typeface="Georgia" pitchFamily="18" charset="0"/>
                        </a:rPr>
                        <a:t>0.82</a:t>
                      </a:r>
                      <a:endParaRPr lang="en-US" sz="1500" b="1" i="0" u="none" strike="noStrike" dirty="0">
                        <a:solidFill>
                          <a:schemeClr val="tx2"/>
                        </a:solidFill>
                        <a:effectLst/>
                        <a:latin typeface="Georgia" pitchFamily="18" charset="0"/>
                      </a:endParaRPr>
                    </a:p>
                  </a:txBody>
                  <a:tcPr marL="9525" marR="9525" marT="9525" marB="0" anchor="ctr"/>
                </a:tc>
                <a:tc>
                  <a:txBody>
                    <a:bodyPr/>
                    <a:lstStyle/>
                    <a:p>
                      <a:pPr algn="just" rtl="0" fontAlgn="ctr">
                        <a:lnSpc>
                          <a:spcPct val="150000"/>
                        </a:lnSpc>
                      </a:pPr>
                      <a:r>
                        <a:rPr lang="en-US" sz="1500" b="1" u="none" strike="noStrike" dirty="0">
                          <a:solidFill>
                            <a:schemeClr val="tx2"/>
                          </a:solidFill>
                          <a:effectLst/>
                          <a:latin typeface="Georgia" pitchFamily="18" charset="0"/>
                        </a:rPr>
                        <a:t>2.16</a:t>
                      </a:r>
                      <a:endParaRPr lang="en-US" sz="1500" b="1" i="0" u="none" strike="noStrike" dirty="0">
                        <a:solidFill>
                          <a:schemeClr val="tx2"/>
                        </a:solidFill>
                        <a:effectLst/>
                        <a:latin typeface="Georgia" pitchFamily="18" charset="0"/>
                      </a:endParaRPr>
                    </a:p>
                  </a:txBody>
                  <a:tcPr marL="9525" marR="9525" marT="9525" marB="0" anchor="ctr"/>
                </a:tc>
                <a:tc>
                  <a:txBody>
                    <a:bodyPr/>
                    <a:lstStyle/>
                    <a:p>
                      <a:pPr algn="just" rtl="0" fontAlgn="ctr">
                        <a:lnSpc>
                          <a:spcPct val="150000"/>
                        </a:lnSpc>
                      </a:pPr>
                      <a:r>
                        <a:rPr lang="en-US" sz="1500" b="1" u="none" strike="noStrike">
                          <a:solidFill>
                            <a:schemeClr val="tx2"/>
                          </a:solidFill>
                          <a:effectLst/>
                          <a:latin typeface="Georgia" pitchFamily="18" charset="0"/>
                        </a:rPr>
                        <a:t>1.40</a:t>
                      </a:r>
                      <a:endParaRPr lang="en-US" sz="1500" b="1" i="0" u="none" strike="noStrike">
                        <a:solidFill>
                          <a:schemeClr val="tx2"/>
                        </a:solidFill>
                        <a:effectLst/>
                        <a:latin typeface="Georgia" pitchFamily="18" charset="0"/>
                      </a:endParaRPr>
                    </a:p>
                  </a:txBody>
                  <a:tcPr marL="9525" marR="9525" marT="9525" marB="0" anchor="ctr"/>
                </a:tc>
                <a:tc>
                  <a:txBody>
                    <a:bodyPr/>
                    <a:lstStyle/>
                    <a:p>
                      <a:pPr algn="just" rtl="0" fontAlgn="ctr">
                        <a:lnSpc>
                          <a:spcPct val="150000"/>
                        </a:lnSpc>
                      </a:pPr>
                      <a:r>
                        <a:rPr lang="en-US" sz="1500" b="1" u="none" strike="noStrike">
                          <a:solidFill>
                            <a:schemeClr val="tx2"/>
                          </a:solidFill>
                          <a:effectLst/>
                          <a:latin typeface="Georgia" pitchFamily="18" charset="0"/>
                        </a:rPr>
                        <a:t>3.45</a:t>
                      </a:r>
                      <a:endParaRPr lang="en-US" sz="1500" b="1" i="0" u="none" strike="noStrike">
                        <a:solidFill>
                          <a:schemeClr val="tx2"/>
                        </a:solidFill>
                        <a:effectLst/>
                        <a:latin typeface="Georgia" pitchFamily="18" charset="0"/>
                      </a:endParaRPr>
                    </a:p>
                  </a:txBody>
                  <a:tcPr marL="9525" marR="9525" marT="9525" marB="0" anchor="ctr"/>
                </a:tc>
                <a:extLst>
                  <a:ext uri="{0D108BD9-81ED-4DB2-BD59-A6C34878D82A}">
                    <a16:rowId xmlns:a16="http://schemas.microsoft.com/office/drawing/2014/main" val="10000"/>
                  </a:ext>
                </a:extLst>
              </a:tr>
              <a:tr h="254000">
                <a:tc>
                  <a:txBody>
                    <a:bodyPr/>
                    <a:lstStyle/>
                    <a:p>
                      <a:pPr algn="l" rtl="0" fontAlgn="ctr">
                        <a:lnSpc>
                          <a:spcPct val="150000"/>
                        </a:lnSpc>
                      </a:pPr>
                      <a:r>
                        <a:rPr lang="en-US" sz="1500" b="1" u="none" strike="noStrike" dirty="0">
                          <a:solidFill>
                            <a:schemeClr val="tx2"/>
                          </a:solidFill>
                          <a:effectLst/>
                          <a:latin typeface="Georgia" pitchFamily="18" charset="0"/>
                        </a:rPr>
                        <a:t>1.23</a:t>
                      </a:r>
                      <a:endParaRPr lang="en-US" sz="1500" b="1" i="0" u="none" strike="noStrike" dirty="0">
                        <a:solidFill>
                          <a:schemeClr val="tx2"/>
                        </a:solidFill>
                        <a:effectLst/>
                        <a:latin typeface="Georgia" pitchFamily="18" charset="0"/>
                      </a:endParaRPr>
                    </a:p>
                  </a:txBody>
                  <a:tcPr marL="9525" marR="9525" marT="9525" marB="0" anchor="ctr"/>
                </a:tc>
                <a:tc>
                  <a:txBody>
                    <a:bodyPr/>
                    <a:lstStyle/>
                    <a:p>
                      <a:pPr algn="l" rtl="0" fontAlgn="ctr">
                        <a:lnSpc>
                          <a:spcPct val="150000"/>
                        </a:lnSpc>
                      </a:pPr>
                      <a:r>
                        <a:rPr lang="en-US" sz="1500" b="1" u="none" strike="noStrike">
                          <a:solidFill>
                            <a:schemeClr val="tx2"/>
                          </a:solidFill>
                          <a:effectLst/>
                          <a:latin typeface="Georgia" pitchFamily="18" charset="0"/>
                        </a:rPr>
                        <a:t>3.76</a:t>
                      </a:r>
                      <a:endParaRPr lang="en-US" sz="1500" b="1" i="0" u="none" strike="noStrike">
                        <a:solidFill>
                          <a:schemeClr val="tx2"/>
                        </a:solidFill>
                        <a:effectLst/>
                        <a:latin typeface="Georgia" pitchFamily="18" charset="0"/>
                      </a:endParaRPr>
                    </a:p>
                  </a:txBody>
                  <a:tcPr marL="9525" marR="9525" marT="9525" marB="0" anchor="ctr"/>
                </a:tc>
                <a:tc>
                  <a:txBody>
                    <a:bodyPr/>
                    <a:lstStyle/>
                    <a:p>
                      <a:pPr algn="l" rtl="0" fontAlgn="b">
                        <a:lnSpc>
                          <a:spcPct val="150000"/>
                        </a:lnSpc>
                      </a:pPr>
                      <a:r>
                        <a:rPr lang="en-US" sz="1500" b="1" u="none" strike="noStrike" dirty="0">
                          <a:solidFill>
                            <a:schemeClr val="tx2"/>
                          </a:solidFill>
                          <a:effectLst/>
                          <a:latin typeface="Georgia" pitchFamily="18" charset="0"/>
                        </a:rPr>
                        <a:t>1.94</a:t>
                      </a:r>
                      <a:endParaRPr lang="en-US" sz="1500" b="1" i="0" u="none" strike="noStrike" dirty="0">
                        <a:solidFill>
                          <a:schemeClr val="tx2"/>
                        </a:solidFill>
                        <a:effectLst/>
                        <a:latin typeface="Georgia" pitchFamily="18" charset="0"/>
                      </a:endParaRPr>
                    </a:p>
                  </a:txBody>
                  <a:tcPr marL="9525" marR="9525" marT="9525" marB="0" anchor="b"/>
                </a:tc>
                <a:tc>
                  <a:txBody>
                    <a:bodyPr/>
                    <a:lstStyle/>
                    <a:p>
                      <a:pPr algn="l" rtl="0" fontAlgn="ctr">
                        <a:lnSpc>
                          <a:spcPct val="150000"/>
                        </a:lnSpc>
                      </a:pPr>
                      <a:r>
                        <a:rPr lang="en-US" sz="1500" b="1" u="none" strike="noStrike" dirty="0">
                          <a:solidFill>
                            <a:schemeClr val="tx2"/>
                          </a:solidFill>
                          <a:effectLst/>
                          <a:latin typeface="Georgia" pitchFamily="18" charset="0"/>
                        </a:rPr>
                        <a:t>0.96</a:t>
                      </a:r>
                      <a:endParaRPr lang="en-US" sz="1500" b="1" i="0" u="none" strike="noStrike" dirty="0">
                        <a:solidFill>
                          <a:schemeClr val="tx2"/>
                        </a:solidFill>
                        <a:effectLst/>
                        <a:latin typeface="Georgia" pitchFamily="18" charset="0"/>
                      </a:endParaRPr>
                    </a:p>
                  </a:txBody>
                  <a:tcPr marL="9525" marR="9525" marT="9525" marB="0" anchor="ctr"/>
                </a:tc>
                <a:tc>
                  <a:txBody>
                    <a:bodyPr/>
                    <a:lstStyle/>
                    <a:p>
                      <a:pPr algn="l" rtl="0" fontAlgn="ctr">
                        <a:lnSpc>
                          <a:spcPct val="150000"/>
                        </a:lnSpc>
                      </a:pPr>
                      <a:r>
                        <a:rPr lang="en-US" sz="1500" b="1" u="none" strike="noStrike" dirty="0">
                          <a:solidFill>
                            <a:schemeClr val="tx2"/>
                          </a:solidFill>
                          <a:effectLst/>
                          <a:latin typeface="Georgia" pitchFamily="18" charset="0"/>
                        </a:rPr>
                        <a:t>4.75</a:t>
                      </a:r>
                      <a:endParaRPr lang="en-US" sz="1500" b="1" i="0" u="none" strike="noStrike" dirty="0">
                        <a:solidFill>
                          <a:schemeClr val="tx2"/>
                        </a:solidFill>
                        <a:effectLst/>
                        <a:latin typeface="Georgia" pitchFamily="18" charset="0"/>
                      </a:endParaRPr>
                    </a:p>
                  </a:txBody>
                  <a:tcPr marL="9525" marR="9525" marT="9525" marB="0" anchor="ctr"/>
                </a:tc>
                <a:tc>
                  <a:txBody>
                    <a:bodyPr/>
                    <a:lstStyle/>
                    <a:p>
                      <a:pPr algn="just" rtl="0" fontAlgn="ctr">
                        <a:lnSpc>
                          <a:spcPct val="150000"/>
                        </a:lnSpc>
                      </a:pPr>
                      <a:r>
                        <a:rPr lang="en-US" sz="1500" b="1" u="none" strike="noStrike">
                          <a:solidFill>
                            <a:schemeClr val="tx2"/>
                          </a:solidFill>
                          <a:effectLst/>
                          <a:latin typeface="Georgia" pitchFamily="18" charset="0"/>
                        </a:rPr>
                        <a:t>0.92</a:t>
                      </a:r>
                      <a:endParaRPr lang="en-US" sz="1500" b="1" i="0" u="none" strike="noStrike">
                        <a:solidFill>
                          <a:schemeClr val="tx2"/>
                        </a:solidFill>
                        <a:effectLst/>
                        <a:latin typeface="Georgia" pitchFamily="18" charset="0"/>
                      </a:endParaRPr>
                    </a:p>
                  </a:txBody>
                  <a:tcPr marL="9525" marR="9525" marT="9525" marB="0" anchor="ctr"/>
                </a:tc>
                <a:tc>
                  <a:txBody>
                    <a:bodyPr/>
                    <a:lstStyle/>
                    <a:p>
                      <a:pPr algn="just" rtl="0" fontAlgn="ctr">
                        <a:lnSpc>
                          <a:spcPct val="150000"/>
                        </a:lnSpc>
                      </a:pPr>
                      <a:r>
                        <a:rPr lang="en-US" sz="1500" b="1" u="none" strike="noStrike">
                          <a:solidFill>
                            <a:schemeClr val="tx2"/>
                          </a:solidFill>
                          <a:effectLst/>
                          <a:latin typeface="Georgia" pitchFamily="18" charset="0"/>
                        </a:rPr>
                        <a:t>0.75</a:t>
                      </a:r>
                      <a:endParaRPr lang="en-US" sz="1500" b="1" i="0" u="none" strike="noStrike">
                        <a:solidFill>
                          <a:schemeClr val="tx2"/>
                        </a:solidFill>
                        <a:effectLst/>
                        <a:latin typeface="Georgia" pitchFamily="18" charset="0"/>
                      </a:endParaRPr>
                    </a:p>
                  </a:txBody>
                  <a:tcPr marL="9525" marR="9525" marT="9525" marB="0" anchor="ctr"/>
                </a:tc>
                <a:tc>
                  <a:txBody>
                    <a:bodyPr/>
                    <a:lstStyle/>
                    <a:p>
                      <a:pPr algn="just" rtl="0" fontAlgn="ctr">
                        <a:lnSpc>
                          <a:spcPct val="150000"/>
                        </a:lnSpc>
                      </a:pPr>
                      <a:r>
                        <a:rPr lang="en-US" sz="1500" b="1" u="none" strike="noStrike">
                          <a:solidFill>
                            <a:schemeClr val="tx2"/>
                          </a:solidFill>
                          <a:effectLst/>
                          <a:latin typeface="Georgia" pitchFamily="18" charset="0"/>
                        </a:rPr>
                        <a:t>3.07</a:t>
                      </a:r>
                      <a:endParaRPr lang="en-US" sz="1500" b="1" i="0" u="none" strike="noStrike">
                        <a:solidFill>
                          <a:schemeClr val="tx2"/>
                        </a:solidFill>
                        <a:effectLst/>
                        <a:latin typeface="Georgia" pitchFamily="18" charset="0"/>
                      </a:endParaRPr>
                    </a:p>
                  </a:txBody>
                  <a:tcPr marL="9525" marR="9525" marT="9525" marB="0" anchor="ctr"/>
                </a:tc>
                <a:tc>
                  <a:txBody>
                    <a:bodyPr/>
                    <a:lstStyle/>
                    <a:p>
                      <a:pPr algn="just" rtl="0" fontAlgn="ctr">
                        <a:lnSpc>
                          <a:spcPct val="150000"/>
                        </a:lnSpc>
                      </a:pPr>
                      <a:r>
                        <a:rPr lang="en-US" sz="1500" b="1" u="none" strike="noStrike" dirty="0">
                          <a:solidFill>
                            <a:schemeClr val="tx2"/>
                          </a:solidFill>
                          <a:effectLst/>
                          <a:latin typeface="Georgia" pitchFamily="18" charset="0"/>
                        </a:rPr>
                        <a:t>2.91</a:t>
                      </a:r>
                      <a:endParaRPr lang="en-US" sz="1500" b="1" i="0" u="none" strike="noStrike" dirty="0">
                        <a:solidFill>
                          <a:schemeClr val="tx2"/>
                        </a:solidFill>
                        <a:effectLst/>
                        <a:latin typeface="Georgia" pitchFamily="18" charset="0"/>
                      </a:endParaRPr>
                    </a:p>
                  </a:txBody>
                  <a:tcPr marL="9525" marR="9525" marT="9525" marB="0" anchor="ctr"/>
                </a:tc>
                <a:tc>
                  <a:txBody>
                    <a:bodyPr/>
                    <a:lstStyle/>
                    <a:p>
                      <a:pPr algn="just" rtl="0" fontAlgn="ctr">
                        <a:lnSpc>
                          <a:spcPct val="150000"/>
                        </a:lnSpc>
                      </a:pPr>
                      <a:r>
                        <a:rPr lang="en-US" sz="1500" b="1" u="none" strike="noStrike" dirty="0">
                          <a:solidFill>
                            <a:schemeClr val="tx2"/>
                          </a:solidFill>
                          <a:effectLst/>
                          <a:latin typeface="Georgia" pitchFamily="18" charset="0"/>
                        </a:rPr>
                        <a:t>2.21</a:t>
                      </a:r>
                      <a:endParaRPr lang="en-US" sz="1500" b="1" i="0" u="none" strike="noStrike" dirty="0">
                        <a:solidFill>
                          <a:schemeClr val="tx2"/>
                        </a:solidFill>
                        <a:effectLst/>
                        <a:latin typeface="Georgia" pitchFamily="18" charset="0"/>
                      </a:endParaRPr>
                    </a:p>
                  </a:txBody>
                  <a:tcPr marL="9525" marR="9525" marT="9525" marB="0" anchor="ctr"/>
                </a:tc>
                <a:extLst>
                  <a:ext uri="{0D108BD9-81ED-4DB2-BD59-A6C34878D82A}">
                    <a16:rowId xmlns:a16="http://schemas.microsoft.com/office/drawing/2014/main" val="10001"/>
                  </a:ext>
                </a:extLst>
              </a:tr>
              <a:tr h="254000">
                <a:tc>
                  <a:txBody>
                    <a:bodyPr/>
                    <a:lstStyle/>
                    <a:p>
                      <a:pPr algn="just" rtl="0" fontAlgn="ctr">
                        <a:lnSpc>
                          <a:spcPct val="150000"/>
                        </a:lnSpc>
                      </a:pPr>
                      <a:r>
                        <a:rPr lang="en-US" sz="1500" b="1" u="none" strike="noStrike">
                          <a:solidFill>
                            <a:schemeClr val="tx2"/>
                          </a:solidFill>
                          <a:effectLst/>
                          <a:latin typeface="Georgia" pitchFamily="18" charset="0"/>
                        </a:rPr>
                        <a:t>0.15</a:t>
                      </a:r>
                      <a:endParaRPr lang="en-US" sz="1500" b="1" i="0" u="none" strike="noStrike">
                        <a:solidFill>
                          <a:schemeClr val="tx2"/>
                        </a:solidFill>
                        <a:effectLst/>
                        <a:latin typeface="Georgia" pitchFamily="18" charset="0"/>
                      </a:endParaRPr>
                    </a:p>
                  </a:txBody>
                  <a:tcPr marL="9525" marR="9525" marT="9525" marB="0" anchor="ctr"/>
                </a:tc>
                <a:tc>
                  <a:txBody>
                    <a:bodyPr/>
                    <a:lstStyle/>
                    <a:p>
                      <a:pPr algn="just" rtl="0" fontAlgn="ctr">
                        <a:lnSpc>
                          <a:spcPct val="150000"/>
                        </a:lnSpc>
                      </a:pPr>
                      <a:r>
                        <a:rPr lang="en-US" sz="1500" b="1" u="none" strike="noStrike">
                          <a:solidFill>
                            <a:schemeClr val="tx2"/>
                          </a:solidFill>
                          <a:effectLst/>
                          <a:latin typeface="Georgia" pitchFamily="18" charset="0"/>
                        </a:rPr>
                        <a:t>2.41</a:t>
                      </a:r>
                      <a:endParaRPr lang="en-US" sz="1500" b="1" i="0" u="none" strike="noStrike">
                        <a:solidFill>
                          <a:schemeClr val="tx2"/>
                        </a:solidFill>
                        <a:effectLst/>
                        <a:latin typeface="Georgia" pitchFamily="18" charset="0"/>
                      </a:endParaRPr>
                    </a:p>
                  </a:txBody>
                  <a:tcPr marL="9525" marR="9525" marT="9525" marB="0" anchor="ctr"/>
                </a:tc>
                <a:tc>
                  <a:txBody>
                    <a:bodyPr/>
                    <a:lstStyle/>
                    <a:p>
                      <a:pPr algn="just" rtl="0" fontAlgn="ctr">
                        <a:lnSpc>
                          <a:spcPct val="150000"/>
                        </a:lnSpc>
                      </a:pPr>
                      <a:r>
                        <a:rPr lang="en-US" sz="1500" b="1" u="none" strike="noStrike">
                          <a:solidFill>
                            <a:schemeClr val="tx2"/>
                          </a:solidFill>
                          <a:effectLst/>
                          <a:latin typeface="Georgia" pitchFamily="18" charset="0"/>
                        </a:rPr>
                        <a:t>0.71</a:t>
                      </a:r>
                      <a:endParaRPr lang="en-US" sz="1500" b="1" i="0" u="none" strike="noStrike">
                        <a:solidFill>
                          <a:schemeClr val="tx2"/>
                        </a:solidFill>
                        <a:effectLst/>
                        <a:latin typeface="Georgia" pitchFamily="18" charset="0"/>
                      </a:endParaRPr>
                    </a:p>
                  </a:txBody>
                  <a:tcPr marL="9525" marR="9525" marT="9525" marB="0" anchor="ctr"/>
                </a:tc>
                <a:tc>
                  <a:txBody>
                    <a:bodyPr/>
                    <a:lstStyle/>
                    <a:p>
                      <a:pPr algn="just" rtl="0" fontAlgn="ctr">
                        <a:lnSpc>
                          <a:spcPct val="150000"/>
                        </a:lnSpc>
                      </a:pPr>
                      <a:r>
                        <a:rPr lang="en-US" sz="1500" b="1" u="none" strike="noStrike">
                          <a:solidFill>
                            <a:schemeClr val="tx2"/>
                          </a:solidFill>
                          <a:effectLst/>
                          <a:latin typeface="Georgia" pitchFamily="18" charset="0"/>
                        </a:rPr>
                        <a:t>0.02</a:t>
                      </a:r>
                      <a:endParaRPr lang="en-US" sz="1500" b="1" i="0" u="none" strike="noStrike">
                        <a:solidFill>
                          <a:schemeClr val="tx2"/>
                        </a:solidFill>
                        <a:effectLst/>
                        <a:latin typeface="Georgia" pitchFamily="18" charset="0"/>
                      </a:endParaRPr>
                    </a:p>
                  </a:txBody>
                  <a:tcPr marL="9525" marR="9525" marT="9525" marB="0" anchor="ctr"/>
                </a:tc>
                <a:tc>
                  <a:txBody>
                    <a:bodyPr/>
                    <a:lstStyle/>
                    <a:p>
                      <a:pPr algn="just" rtl="0" fontAlgn="ctr">
                        <a:lnSpc>
                          <a:spcPct val="150000"/>
                        </a:lnSpc>
                      </a:pPr>
                      <a:r>
                        <a:rPr lang="en-US" sz="1500" b="1" u="none" strike="noStrike" dirty="0">
                          <a:solidFill>
                            <a:schemeClr val="tx2"/>
                          </a:solidFill>
                          <a:effectLst/>
                          <a:latin typeface="Georgia" pitchFamily="18" charset="0"/>
                        </a:rPr>
                        <a:t>1.59</a:t>
                      </a:r>
                      <a:endParaRPr lang="en-US" sz="1500" b="1" i="0" u="none" strike="noStrike" dirty="0">
                        <a:solidFill>
                          <a:schemeClr val="tx2"/>
                        </a:solidFill>
                        <a:effectLst/>
                        <a:latin typeface="Georgia" pitchFamily="18" charset="0"/>
                      </a:endParaRPr>
                    </a:p>
                  </a:txBody>
                  <a:tcPr marL="9525" marR="9525" marT="9525" marB="0" anchor="ctr"/>
                </a:tc>
                <a:tc>
                  <a:txBody>
                    <a:bodyPr/>
                    <a:lstStyle/>
                    <a:p>
                      <a:pPr algn="just" rtl="0" fontAlgn="ctr">
                        <a:lnSpc>
                          <a:spcPct val="150000"/>
                        </a:lnSpc>
                      </a:pPr>
                      <a:r>
                        <a:rPr lang="en-US" sz="1500" b="1" u="none" strike="noStrike">
                          <a:solidFill>
                            <a:schemeClr val="tx2"/>
                          </a:solidFill>
                          <a:effectLst/>
                          <a:latin typeface="Georgia" pitchFamily="18" charset="0"/>
                        </a:rPr>
                        <a:t>0.47</a:t>
                      </a:r>
                      <a:endParaRPr lang="en-US" sz="1500" b="1" i="0" u="none" strike="noStrike">
                        <a:solidFill>
                          <a:schemeClr val="tx2"/>
                        </a:solidFill>
                        <a:effectLst/>
                        <a:latin typeface="Georgia" pitchFamily="18" charset="0"/>
                      </a:endParaRPr>
                    </a:p>
                  </a:txBody>
                  <a:tcPr marL="9525" marR="9525" marT="9525" marB="0" anchor="ctr"/>
                </a:tc>
                <a:tc>
                  <a:txBody>
                    <a:bodyPr/>
                    <a:lstStyle/>
                    <a:p>
                      <a:pPr algn="just" rtl="0" fontAlgn="ctr">
                        <a:lnSpc>
                          <a:spcPct val="150000"/>
                        </a:lnSpc>
                      </a:pPr>
                      <a:r>
                        <a:rPr lang="en-US" sz="1500" b="1" u="none" strike="noStrike" dirty="0">
                          <a:solidFill>
                            <a:schemeClr val="tx2"/>
                          </a:solidFill>
                          <a:effectLst/>
                          <a:latin typeface="Georgia" pitchFamily="18" charset="0"/>
                        </a:rPr>
                        <a:t>2.59</a:t>
                      </a:r>
                      <a:endParaRPr lang="en-US" sz="1500" b="1" i="0" u="none" strike="noStrike" dirty="0">
                        <a:solidFill>
                          <a:schemeClr val="tx2"/>
                        </a:solidFill>
                        <a:effectLst/>
                        <a:latin typeface="Georgia" pitchFamily="18" charset="0"/>
                      </a:endParaRPr>
                    </a:p>
                  </a:txBody>
                  <a:tcPr marL="9525" marR="9525" marT="9525" marB="0" anchor="ctr"/>
                </a:tc>
                <a:tc>
                  <a:txBody>
                    <a:bodyPr/>
                    <a:lstStyle/>
                    <a:p>
                      <a:pPr algn="just" rtl="0" fontAlgn="ctr">
                        <a:lnSpc>
                          <a:spcPct val="150000"/>
                        </a:lnSpc>
                      </a:pPr>
                      <a:r>
                        <a:rPr lang="en-US" sz="1500" b="1" u="none" strike="noStrike" dirty="0">
                          <a:solidFill>
                            <a:schemeClr val="tx2"/>
                          </a:solidFill>
                          <a:effectLst/>
                          <a:latin typeface="Georgia" pitchFamily="18" charset="0"/>
                        </a:rPr>
                        <a:t>2.01</a:t>
                      </a:r>
                      <a:endParaRPr lang="en-US" sz="1500" b="1" i="0" u="none" strike="noStrike" dirty="0">
                        <a:solidFill>
                          <a:schemeClr val="tx2"/>
                        </a:solidFill>
                        <a:effectLst/>
                        <a:latin typeface="Georgia" pitchFamily="18" charset="0"/>
                      </a:endParaRPr>
                    </a:p>
                  </a:txBody>
                  <a:tcPr marL="9525" marR="9525" marT="9525" marB="0" anchor="ctr"/>
                </a:tc>
                <a:tc>
                  <a:txBody>
                    <a:bodyPr/>
                    <a:lstStyle/>
                    <a:p>
                      <a:pPr algn="just" rtl="0" fontAlgn="ctr">
                        <a:lnSpc>
                          <a:spcPct val="150000"/>
                        </a:lnSpc>
                      </a:pPr>
                      <a:r>
                        <a:rPr lang="en-US" sz="1500" b="1" u="none" strike="noStrike" dirty="0">
                          <a:solidFill>
                            <a:schemeClr val="tx2"/>
                          </a:solidFill>
                          <a:effectLst/>
                          <a:latin typeface="Georgia" pitchFamily="18" charset="0"/>
                        </a:rPr>
                        <a:t>0.01</a:t>
                      </a:r>
                      <a:endParaRPr lang="en-US" sz="1500" b="1" i="0" u="none" strike="noStrike" dirty="0">
                        <a:solidFill>
                          <a:schemeClr val="tx2"/>
                        </a:solidFill>
                        <a:effectLst/>
                        <a:latin typeface="Georgia" pitchFamily="18" charset="0"/>
                      </a:endParaRPr>
                    </a:p>
                  </a:txBody>
                  <a:tcPr marL="9525" marR="9525" marT="9525" marB="0" anchor="ctr"/>
                </a:tc>
                <a:tc>
                  <a:txBody>
                    <a:bodyPr/>
                    <a:lstStyle/>
                    <a:p>
                      <a:pPr algn="just" rtl="0" fontAlgn="ctr">
                        <a:lnSpc>
                          <a:spcPct val="150000"/>
                        </a:lnSpc>
                      </a:pPr>
                      <a:r>
                        <a:rPr lang="en-US" sz="1500" b="1" u="none" strike="noStrike" dirty="0">
                          <a:solidFill>
                            <a:schemeClr val="tx2"/>
                          </a:solidFill>
                          <a:effectLst/>
                          <a:latin typeface="Georgia" pitchFamily="18" charset="0"/>
                        </a:rPr>
                        <a:t>4.22</a:t>
                      </a:r>
                      <a:endParaRPr lang="en-US" sz="1500" b="1" i="0" u="none" strike="noStrike" dirty="0">
                        <a:solidFill>
                          <a:schemeClr val="tx2"/>
                        </a:solidFill>
                        <a:effectLst/>
                        <a:latin typeface="Georgia" pitchFamily="18" charset="0"/>
                      </a:endParaRPr>
                    </a:p>
                  </a:txBody>
                  <a:tcPr marL="9525" marR="9525" marT="9525" marB="0" anchor="ct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907979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111038" y="6287045"/>
            <a:ext cx="11956276" cy="552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9"/>
          <p:cNvPicPr>
            <a:picLocks noChangeAspect="1"/>
          </p:cNvPicPr>
          <p:nvPr/>
        </p:nvPicPr>
        <p:blipFill rotWithShape="1">
          <a:blip r:embed="rId3"/>
          <a:srcRect l="26203" t="42125" r="47786" b="48031"/>
          <a:stretch/>
        </p:blipFill>
        <p:spPr>
          <a:xfrm>
            <a:off x="52753" y="35170"/>
            <a:ext cx="4399201" cy="936000"/>
          </a:xfrm>
          <a:prstGeom prst="rect">
            <a:avLst/>
          </a:prstGeom>
        </p:spPr>
      </p:pic>
      <p:sp>
        <p:nvSpPr>
          <p:cNvPr id="7" name="AutoShape 2" descr="Image result for modern telecommunication tower transparan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D"/>
          </a:p>
        </p:txBody>
      </p:sp>
      <p:sp>
        <p:nvSpPr>
          <p:cNvPr id="23" name="Slide Number Placeholder 22"/>
          <p:cNvSpPr>
            <a:spLocks noGrp="1"/>
          </p:cNvSpPr>
          <p:nvPr>
            <p:ph type="sldNum" sz="quarter" idx="12"/>
          </p:nvPr>
        </p:nvSpPr>
        <p:spPr>
          <a:xfrm>
            <a:off x="9313984" y="6497030"/>
            <a:ext cx="2743200" cy="365125"/>
          </a:xfrm>
        </p:spPr>
        <p:txBody>
          <a:bodyPr/>
          <a:lstStyle/>
          <a:p>
            <a:fld id="{D219ED83-88B6-4A4C-9907-456FD1EA74C2}" type="slidenum">
              <a:rPr lang="en-ID" sz="1400" smtClean="0">
                <a:solidFill>
                  <a:schemeClr val="bg1"/>
                </a:solidFill>
                <a:latin typeface="Microsoft PhagsPa" panose="020B0502040204020203" pitchFamily="34" charset="0"/>
              </a:rPr>
              <a:t>38</a:t>
            </a:fld>
            <a:endParaRPr lang="en-ID" sz="1400" dirty="0">
              <a:solidFill>
                <a:schemeClr val="bg1"/>
              </a:solidFill>
              <a:latin typeface="Microsoft PhagsPa" panose="020B0502040204020203" pitchFamily="34" charset="0"/>
            </a:endParaRPr>
          </a:p>
        </p:txBody>
      </p:sp>
      <p:sp>
        <p:nvSpPr>
          <p:cNvPr id="24" name="Slide Number Placeholder 22"/>
          <p:cNvSpPr txBox="1">
            <a:spLocks/>
          </p:cNvSpPr>
          <p:nvPr/>
        </p:nvSpPr>
        <p:spPr>
          <a:xfrm>
            <a:off x="93193" y="6469823"/>
            <a:ext cx="652597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ID" sz="1300" dirty="0" smtClean="0">
                <a:solidFill>
                  <a:schemeClr val="bg1"/>
                </a:solidFill>
                <a:latin typeface="Microsoft PhagsPa" panose="020B0502040204020203" pitchFamily="34" charset="0"/>
              </a:rPr>
              <a:t>KODE DOSEN : NKC  / MATA KULIAH : PROBABILITAS &amp; STATISTIKA (MUH1F3)</a:t>
            </a:r>
            <a:endParaRPr lang="en-ID" sz="1300" dirty="0">
              <a:solidFill>
                <a:schemeClr val="bg1"/>
              </a:solidFill>
              <a:latin typeface="Microsoft PhagsPa" panose="020B0502040204020203" pitchFamily="34" charset="0"/>
            </a:endParaRPr>
          </a:p>
        </p:txBody>
      </p:sp>
      <p:graphicFrame>
        <p:nvGraphicFramePr>
          <p:cNvPr id="8" name="Table 7"/>
          <p:cNvGraphicFramePr>
            <a:graphicFrameLocks noGrp="1"/>
          </p:cNvGraphicFramePr>
          <p:nvPr>
            <p:extLst>
              <p:ext uri="{D42A27DB-BD31-4B8C-83A1-F6EECF244321}">
                <p14:modId xmlns:p14="http://schemas.microsoft.com/office/powerpoint/2010/main" val="1074993391"/>
              </p:ext>
            </p:extLst>
          </p:nvPr>
        </p:nvGraphicFramePr>
        <p:xfrm>
          <a:off x="3356178" y="505777"/>
          <a:ext cx="6952592" cy="2983230"/>
        </p:xfrm>
        <a:graphic>
          <a:graphicData uri="http://schemas.openxmlformats.org/drawingml/2006/table">
            <a:tbl>
              <a:tblPr>
                <a:tableStyleId>{2D5ABB26-0587-4C30-8999-92F81FD0307C}</a:tableStyleId>
              </a:tblPr>
              <a:tblGrid>
                <a:gridCol w="869074">
                  <a:extLst>
                    <a:ext uri="{9D8B030D-6E8A-4147-A177-3AD203B41FA5}">
                      <a16:colId xmlns:a16="http://schemas.microsoft.com/office/drawing/2014/main" val="20000"/>
                    </a:ext>
                  </a:extLst>
                </a:gridCol>
                <a:gridCol w="869074">
                  <a:extLst>
                    <a:ext uri="{9D8B030D-6E8A-4147-A177-3AD203B41FA5}">
                      <a16:colId xmlns:a16="http://schemas.microsoft.com/office/drawing/2014/main" val="20001"/>
                    </a:ext>
                  </a:extLst>
                </a:gridCol>
                <a:gridCol w="869074">
                  <a:extLst>
                    <a:ext uri="{9D8B030D-6E8A-4147-A177-3AD203B41FA5}">
                      <a16:colId xmlns:a16="http://schemas.microsoft.com/office/drawing/2014/main" val="20002"/>
                    </a:ext>
                  </a:extLst>
                </a:gridCol>
                <a:gridCol w="869074">
                  <a:extLst>
                    <a:ext uri="{9D8B030D-6E8A-4147-A177-3AD203B41FA5}">
                      <a16:colId xmlns:a16="http://schemas.microsoft.com/office/drawing/2014/main" val="20003"/>
                    </a:ext>
                  </a:extLst>
                </a:gridCol>
                <a:gridCol w="869074">
                  <a:extLst>
                    <a:ext uri="{9D8B030D-6E8A-4147-A177-3AD203B41FA5}">
                      <a16:colId xmlns:a16="http://schemas.microsoft.com/office/drawing/2014/main" val="20004"/>
                    </a:ext>
                  </a:extLst>
                </a:gridCol>
                <a:gridCol w="869074">
                  <a:extLst>
                    <a:ext uri="{9D8B030D-6E8A-4147-A177-3AD203B41FA5}">
                      <a16:colId xmlns:a16="http://schemas.microsoft.com/office/drawing/2014/main" val="20005"/>
                    </a:ext>
                  </a:extLst>
                </a:gridCol>
                <a:gridCol w="869074">
                  <a:extLst>
                    <a:ext uri="{9D8B030D-6E8A-4147-A177-3AD203B41FA5}">
                      <a16:colId xmlns:a16="http://schemas.microsoft.com/office/drawing/2014/main" val="20006"/>
                    </a:ext>
                  </a:extLst>
                </a:gridCol>
                <a:gridCol w="869074">
                  <a:extLst>
                    <a:ext uri="{9D8B030D-6E8A-4147-A177-3AD203B41FA5}">
                      <a16:colId xmlns:a16="http://schemas.microsoft.com/office/drawing/2014/main" val="20007"/>
                    </a:ext>
                  </a:extLst>
                </a:gridCol>
              </a:tblGrid>
              <a:tr h="254000">
                <a:tc>
                  <a:txBody>
                    <a:bodyPr/>
                    <a:lstStyle/>
                    <a:p>
                      <a:pPr algn="ctr" fontAlgn="b">
                        <a:lnSpc>
                          <a:spcPct val="200000"/>
                        </a:lnSpc>
                      </a:pPr>
                      <a:r>
                        <a:rPr lang="en-US" sz="1600" b="1" u="none" strike="noStrike" dirty="0">
                          <a:solidFill>
                            <a:schemeClr val="tx2"/>
                          </a:solidFill>
                          <a:effectLst/>
                          <a:latin typeface="Georgia" pitchFamily="18" charset="0"/>
                        </a:rPr>
                        <a:t>94.1</a:t>
                      </a:r>
                      <a:endParaRPr lang="en-US" sz="1600" b="1" i="0" u="none" strike="noStrike" dirty="0">
                        <a:solidFill>
                          <a:schemeClr val="tx2"/>
                        </a:solidFill>
                        <a:effectLst/>
                        <a:latin typeface="Georgia" pitchFamily="18" charset="0"/>
                      </a:endParaRPr>
                    </a:p>
                  </a:txBody>
                  <a:tcPr marL="9525" marR="9525" marT="9525" marB="0" anchor="ctr"/>
                </a:tc>
                <a:tc>
                  <a:txBody>
                    <a:bodyPr/>
                    <a:lstStyle/>
                    <a:p>
                      <a:pPr algn="ctr" fontAlgn="b">
                        <a:lnSpc>
                          <a:spcPct val="200000"/>
                        </a:lnSpc>
                      </a:pPr>
                      <a:r>
                        <a:rPr lang="en-US" sz="1600" b="1" u="none" strike="noStrike">
                          <a:solidFill>
                            <a:schemeClr val="tx2"/>
                          </a:solidFill>
                          <a:effectLst/>
                          <a:latin typeface="Georgia" pitchFamily="18" charset="0"/>
                        </a:rPr>
                        <a:t>86.1</a:t>
                      </a:r>
                      <a:endParaRPr lang="en-US" sz="1600" b="1" i="0" u="none" strike="noStrike">
                        <a:solidFill>
                          <a:schemeClr val="tx2"/>
                        </a:solidFill>
                        <a:effectLst/>
                        <a:latin typeface="Georgia" pitchFamily="18" charset="0"/>
                      </a:endParaRPr>
                    </a:p>
                  </a:txBody>
                  <a:tcPr marL="9525" marR="9525" marT="9525" marB="0" anchor="ctr"/>
                </a:tc>
                <a:tc>
                  <a:txBody>
                    <a:bodyPr/>
                    <a:lstStyle/>
                    <a:p>
                      <a:pPr algn="ctr" fontAlgn="b">
                        <a:lnSpc>
                          <a:spcPct val="200000"/>
                        </a:lnSpc>
                      </a:pPr>
                      <a:r>
                        <a:rPr lang="en-US" sz="1600" b="1" u="none" strike="noStrike">
                          <a:solidFill>
                            <a:schemeClr val="tx2"/>
                          </a:solidFill>
                          <a:effectLst/>
                          <a:latin typeface="Georgia" pitchFamily="18" charset="0"/>
                        </a:rPr>
                        <a:t>95.3</a:t>
                      </a:r>
                      <a:endParaRPr lang="en-US" sz="1600" b="1" i="0" u="none" strike="noStrike">
                        <a:solidFill>
                          <a:schemeClr val="tx2"/>
                        </a:solidFill>
                        <a:effectLst/>
                        <a:latin typeface="Georgia" pitchFamily="18" charset="0"/>
                      </a:endParaRPr>
                    </a:p>
                  </a:txBody>
                  <a:tcPr marL="9525" marR="9525" marT="9525" marB="0" anchor="ctr"/>
                </a:tc>
                <a:tc>
                  <a:txBody>
                    <a:bodyPr/>
                    <a:lstStyle/>
                    <a:p>
                      <a:pPr algn="ctr" fontAlgn="b">
                        <a:lnSpc>
                          <a:spcPct val="200000"/>
                        </a:lnSpc>
                      </a:pPr>
                      <a:r>
                        <a:rPr lang="en-US" sz="1600" b="1" u="none" strike="noStrike">
                          <a:solidFill>
                            <a:schemeClr val="tx2"/>
                          </a:solidFill>
                          <a:effectLst/>
                          <a:latin typeface="Georgia" pitchFamily="18" charset="0"/>
                        </a:rPr>
                        <a:t>84.9</a:t>
                      </a:r>
                      <a:endParaRPr lang="en-US" sz="1600" b="1" i="0" u="none" strike="noStrike">
                        <a:solidFill>
                          <a:schemeClr val="tx2"/>
                        </a:solidFill>
                        <a:effectLst/>
                        <a:latin typeface="Georgia" pitchFamily="18" charset="0"/>
                      </a:endParaRPr>
                    </a:p>
                  </a:txBody>
                  <a:tcPr marL="9525" marR="9525" marT="9525" marB="0" anchor="ctr"/>
                </a:tc>
                <a:tc>
                  <a:txBody>
                    <a:bodyPr/>
                    <a:lstStyle/>
                    <a:p>
                      <a:pPr algn="ctr" fontAlgn="b">
                        <a:lnSpc>
                          <a:spcPct val="200000"/>
                        </a:lnSpc>
                      </a:pPr>
                      <a:r>
                        <a:rPr lang="en-US" sz="1600" b="1" u="none" strike="noStrike">
                          <a:solidFill>
                            <a:schemeClr val="tx2"/>
                          </a:solidFill>
                          <a:effectLst/>
                          <a:latin typeface="Georgia" pitchFamily="18" charset="0"/>
                        </a:rPr>
                        <a:t>88.8</a:t>
                      </a:r>
                      <a:endParaRPr lang="en-US" sz="1600" b="1" i="0" u="none" strike="noStrike">
                        <a:solidFill>
                          <a:schemeClr val="tx2"/>
                        </a:solidFill>
                        <a:effectLst/>
                        <a:latin typeface="Georgia" pitchFamily="18" charset="0"/>
                      </a:endParaRPr>
                    </a:p>
                  </a:txBody>
                  <a:tcPr marL="9525" marR="9525" marT="9525" marB="0" anchor="ctr"/>
                </a:tc>
                <a:tc>
                  <a:txBody>
                    <a:bodyPr/>
                    <a:lstStyle/>
                    <a:p>
                      <a:pPr algn="ctr" fontAlgn="b">
                        <a:lnSpc>
                          <a:spcPct val="200000"/>
                        </a:lnSpc>
                      </a:pPr>
                      <a:r>
                        <a:rPr lang="en-US" sz="1600" b="1" u="none" strike="noStrike">
                          <a:solidFill>
                            <a:schemeClr val="tx2"/>
                          </a:solidFill>
                          <a:effectLst/>
                          <a:latin typeface="Georgia" pitchFamily="18" charset="0"/>
                        </a:rPr>
                        <a:t>84.6</a:t>
                      </a:r>
                      <a:endParaRPr lang="en-US" sz="1600" b="1" i="0" u="none" strike="noStrike">
                        <a:solidFill>
                          <a:schemeClr val="tx2"/>
                        </a:solidFill>
                        <a:effectLst/>
                        <a:latin typeface="Georgia" pitchFamily="18" charset="0"/>
                      </a:endParaRPr>
                    </a:p>
                  </a:txBody>
                  <a:tcPr marL="9525" marR="9525" marT="9525" marB="0" anchor="ctr"/>
                </a:tc>
                <a:tc>
                  <a:txBody>
                    <a:bodyPr/>
                    <a:lstStyle/>
                    <a:p>
                      <a:pPr algn="ctr" fontAlgn="b">
                        <a:lnSpc>
                          <a:spcPct val="200000"/>
                        </a:lnSpc>
                      </a:pPr>
                      <a:r>
                        <a:rPr lang="en-US" sz="1600" b="1" u="none" strike="noStrike">
                          <a:solidFill>
                            <a:schemeClr val="tx2"/>
                          </a:solidFill>
                          <a:effectLst/>
                          <a:latin typeface="Georgia" pitchFamily="18" charset="0"/>
                        </a:rPr>
                        <a:t>94.4</a:t>
                      </a:r>
                      <a:endParaRPr lang="en-US" sz="1600" b="1" i="0" u="none" strike="noStrike">
                        <a:solidFill>
                          <a:schemeClr val="tx2"/>
                        </a:solidFill>
                        <a:effectLst/>
                        <a:latin typeface="Georgia" pitchFamily="18" charset="0"/>
                      </a:endParaRPr>
                    </a:p>
                  </a:txBody>
                  <a:tcPr marL="9525" marR="9525" marT="9525" marB="0" anchor="ctr"/>
                </a:tc>
                <a:tc>
                  <a:txBody>
                    <a:bodyPr/>
                    <a:lstStyle/>
                    <a:p>
                      <a:pPr algn="ctr" fontAlgn="b">
                        <a:lnSpc>
                          <a:spcPct val="200000"/>
                        </a:lnSpc>
                      </a:pPr>
                      <a:r>
                        <a:rPr lang="en-US" sz="1600" b="1" u="none" strike="noStrike">
                          <a:solidFill>
                            <a:schemeClr val="tx2"/>
                          </a:solidFill>
                          <a:effectLst/>
                          <a:latin typeface="Georgia" pitchFamily="18" charset="0"/>
                        </a:rPr>
                        <a:t>84.1</a:t>
                      </a:r>
                      <a:endParaRPr lang="en-US" sz="1600" b="1" i="0" u="none" strike="noStrike">
                        <a:solidFill>
                          <a:schemeClr val="tx2"/>
                        </a:solidFill>
                        <a:effectLst/>
                        <a:latin typeface="Georgia" pitchFamily="18" charset="0"/>
                      </a:endParaRPr>
                    </a:p>
                  </a:txBody>
                  <a:tcPr marL="9525" marR="9525" marT="9525" marB="0" anchor="ctr"/>
                </a:tc>
                <a:extLst>
                  <a:ext uri="{0D108BD9-81ED-4DB2-BD59-A6C34878D82A}">
                    <a16:rowId xmlns:a16="http://schemas.microsoft.com/office/drawing/2014/main" val="10000"/>
                  </a:ext>
                </a:extLst>
              </a:tr>
              <a:tr h="254000">
                <a:tc>
                  <a:txBody>
                    <a:bodyPr/>
                    <a:lstStyle/>
                    <a:p>
                      <a:pPr algn="ctr" fontAlgn="b">
                        <a:lnSpc>
                          <a:spcPct val="200000"/>
                        </a:lnSpc>
                      </a:pPr>
                      <a:r>
                        <a:rPr lang="en-US" sz="1600" b="1" u="none" strike="noStrike">
                          <a:solidFill>
                            <a:schemeClr val="tx2"/>
                          </a:solidFill>
                          <a:effectLst/>
                          <a:latin typeface="Georgia" pitchFamily="18" charset="0"/>
                        </a:rPr>
                        <a:t>93.2</a:t>
                      </a:r>
                      <a:endParaRPr lang="en-US" sz="1600" b="1" i="0" u="none" strike="noStrike">
                        <a:solidFill>
                          <a:schemeClr val="tx2"/>
                        </a:solidFill>
                        <a:effectLst/>
                        <a:latin typeface="Georgia" pitchFamily="18" charset="0"/>
                      </a:endParaRPr>
                    </a:p>
                  </a:txBody>
                  <a:tcPr marL="9525" marR="9525" marT="9525" marB="0" anchor="ctr"/>
                </a:tc>
                <a:tc>
                  <a:txBody>
                    <a:bodyPr/>
                    <a:lstStyle/>
                    <a:p>
                      <a:pPr algn="ctr" fontAlgn="b">
                        <a:lnSpc>
                          <a:spcPct val="200000"/>
                        </a:lnSpc>
                      </a:pPr>
                      <a:r>
                        <a:rPr lang="en-US" sz="1600" b="1" u="none" strike="noStrike">
                          <a:solidFill>
                            <a:schemeClr val="tx2"/>
                          </a:solidFill>
                          <a:effectLst/>
                          <a:latin typeface="Georgia" pitchFamily="18" charset="0"/>
                        </a:rPr>
                        <a:t>90.4</a:t>
                      </a:r>
                      <a:endParaRPr lang="en-US" sz="1600" b="1" i="0" u="none" strike="noStrike">
                        <a:solidFill>
                          <a:schemeClr val="tx2"/>
                        </a:solidFill>
                        <a:effectLst/>
                        <a:latin typeface="Georgia" pitchFamily="18" charset="0"/>
                      </a:endParaRPr>
                    </a:p>
                  </a:txBody>
                  <a:tcPr marL="9525" marR="9525" marT="9525" marB="0" anchor="ctr"/>
                </a:tc>
                <a:tc>
                  <a:txBody>
                    <a:bodyPr/>
                    <a:lstStyle/>
                    <a:p>
                      <a:pPr algn="ctr" fontAlgn="b">
                        <a:lnSpc>
                          <a:spcPct val="200000"/>
                        </a:lnSpc>
                      </a:pPr>
                      <a:r>
                        <a:rPr lang="en-US" sz="1600" b="1" u="none" strike="noStrike" dirty="0">
                          <a:solidFill>
                            <a:schemeClr val="tx2"/>
                          </a:solidFill>
                          <a:effectLst/>
                          <a:latin typeface="Georgia" pitchFamily="18" charset="0"/>
                        </a:rPr>
                        <a:t>94.1</a:t>
                      </a:r>
                      <a:endParaRPr lang="en-US" sz="1600" b="1" i="0" u="none" strike="noStrike" dirty="0">
                        <a:solidFill>
                          <a:schemeClr val="tx2"/>
                        </a:solidFill>
                        <a:effectLst/>
                        <a:latin typeface="Georgia" pitchFamily="18" charset="0"/>
                      </a:endParaRPr>
                    </a:p>
                  </a:txBody>
                  <a:tcPr marL="9525" marR="9525" marT="9525" marB="0" anchor="ctr"/>
                </a:tc>
                <a:tc>
                  <a:txBody>
                    <a:bodyPr/>
                    <a:lstStyle/>
                    <a:p>
                      <a:pPr algn="ctr" fontAlgn="b">
                        <a:lnSpc>
                          <a:spcPct val="200000"/>
                        </a:lnSpc>
                      </a:pPr>
                      <a:r>
                        <a:rPr lang="en-US" sz="1600" b="1" u="none" strike="noStrike">
                          <a:solidFill>
                            <a:schemeClr val="tx2"/>
                          </a:solidFill>
                          <a:effectLst/>
                          <a:latin typeface="Georgia" pitchFamily="18" charset="0"/>
                        </a:rPr>
                        <a:t>78.3</a:t>
                      </a:r>
                      <a:endParaRPr lang="en-US" sz="1600" b="1" i="0" u="none" strike="noStrike">
                        <a:solidFill>
                          <a:schemeClr val="tx2"/>
                        </a:solidFill>
                        <a:effectLst/>
                        <a:latin typeface="Georgia" pitchFamily="18" charset="0"/>
                      </a:endParaRPr>
                    </a:p>
                  </a:txBody>
                  <a:tcPr marL="9525" marR="9525" marT="9525" marB="0" anchor="ctr"/>
                </a:tc>
                <a:tc>
                  <a:txBody>
                    <a:bodyPr/>
                    <a:lstStyle/>
                    <a:p>
                      <a:pPr algn="ctr" fontAlgn="b">
                        <a:lnSpc>
                          <a:spcPct val="200000"/>
                        </a:lnSpc>
                      </a:pPr>
                      <a:r>
                        <a:rPr lang="en-US" sz="1600" b="1" u="none" strike="noStrike">
                          <a:solidFill>
                            <a:schemeClr val="tx2"/>
                          </a:solidFill>
                          <a:effectLst/>
                          <a:latin typeface="Georgia" pitchFamily="18" charset="0"/>
                        </a:rPr>
                        <a:t>86.4</a:t>
                      </a:r>
                      <a:endParaRPr lang="en-US" sz="1600" b="1" i="0" u="none" strike="noStrike">
                        <a:solidFill>
                          <a:schemeClr val="tx2"/>
                        </a:solidFill>
                        <a:effectLst/>
                        <a:latin typeface="Georgia" pitchFamily="18" charset="0"/>
                      </a:endParaRPr>
                    </a:p>
                  </a:txBody>
                  <a:tcPr marL="9525" marR="9525" marT="9525" marB="0" anchor="ctr"/>
                </a:tc>
                <a:tc>
                  <a:txBody>
                    <a:bodyPr/>
                    <a:lstStyle/>
                    <a:p>
                      <a:pPr algn="ctr" fontAlgn="b">
                        <a:lnSpc>
                          <a:spcPct val="200000"/>
                        </a:lnSpc>
                      </a:pPr>
                      <a:r>
                        <a:rPr lang="en-US" sz="1600" b="1" u="none" strike="noStrike">
                          <a:solidFill>
                            <a:schemeClr val="tx2"/>
                          </a:solidFill>
                          <a:effectLst/>
                          <a:latin typeface="Georgia" pitchFamily="18" charset="0"/>
                        </a:rPr>
                        <a:t>83.6</a:t>
                      </a:r>
                      <a:endParaRPr lang="en-US" sz="1600" b="1" i="0" u="none" strike="noStrike">
                        <a:solidFill>
                          <a:schemeClr val="tx2"/>
                        </a:solidFill>
                        <a:effectLst/>
                        <a:latin typeface="Georgia" pitchFamily="18" charset="0"/>
                      </a:endParaRPr>
                    </a:p>
                  </a:txBody>
                  <a:tcPr marL="9525" marR="9525" marT="9525" marB="0" anchor="ctr"/>
                </a:tc>
                <a:tc>
                  <a:txBody>
                    <a:bodyPr/>
                    <a:lstStyle/>
                    <a:p>
                      <a:pPr algn="ctr" fontAlgn="b">
                        <a:lnSpc>
                          <a:spcPct val="200000"/>
                        </a:lnSpc>
                      </a:pPr>
                      <a:r>
                        <a:rPr lang="en-US" sz="1600" b="1" u="none" strike="noStrike">
                          <a:solidFill>
                            <a:schemeClr val="tx2"/>
                          </a:solidFill>
                          <a:effectLst/>
                          <a:latin typeface="Georgia" pitchFamily="18" charset="0"/>
                        </a:rPr>
                        <a:t>96.1</a:t>
                      </a:r>
                      <a:endParaRPr lang="en-US" sz="1600" b="1" i="0" u="none" strike="noStrike">
                        <a:solidFill>
                          <a:schemeClr val="tx2"/>
                        </a:solidFill>
                        <a:effectLst/>
                        <a:latin typeface="Georgia" pitchFamily="18" charset="0"/>
                      </a:endParaRPr>
                    </a:p>
                  </a:txBody>
                  <a:tcPr marL="9525" marR="9525" marT="9525" marB="0" anchor="ctr"/>
                </a:tc>
                <a:tc>
                  <a:txBody>
                    <a:bodyPr/>
                    <a:lstStyle/>
                    <a:p>
                      <a:pPr algn="ctr" fontAlgn="b">
                        <a:lnSpc>
                          <a:spcPct val="200000"/>
                        </a:lnSpc>
                      </a:pPr>
                      <a:r>
                        <a:rPr lang="en-US" sz="1600" b="1" u="none" strike="noStrike" dirty="0">
                          <a:solidFill>
                            <a:schemeClr val="tx2"/>
                          </a:solidFill>
                          <a:effectLst/>
                          <a:latin typeface="Georgia" pitchFamily="18" charset="0"/>
                        </a:rPr>
                        <a:t>83.7</a:t>
                      </a:r>
                      <a:endParaRPr lang="en-US" sz="1600" b="1" i="0" u="none" strike="noStrike" dirty="0">
                        <a:solidFill>
                          <a:schemeClr val="tx2"/>
                        </a:solidFill>
                        <a:effectLst/>
                        <a:latin typeface="Georgia" pitchFamily="18" charset="0"/>
                      </a:endParaRPr>
                    </a:p>
                  </a:txBody>
                  <a:tcPr marL="9525" marR="9525" marT="9525" marB="0" anchor="ctr"/>
                </a:tc>
                <a:extLst>
                  <a:ext uri="{0D108BD9-81ED-4DB2-BD59-A6C34878D82A}">
                    <a16:rowId xmlns:a16="http://schemas.microsoft.com/office/drawing/2014/main" val="10001"/>
                  </a:ext>
                </a:extLst>
              </a:tr>
              <a:tr h="254000">
                <a:tc>
                  <a:txBody>
                    <a:bodyPr/>
                    <a:lstStyle/>
                    <a:p>
                      <a:pPr algn="ctr" fontAlgn="b">
                        <a:lnSpc>
                          <a:spcPct val="200000"/>
                        </a:lnSpc>
                      </a:pPr>
                      <a:r>
                        <a:rPr lang="en-US" sz="1600" b="1" u="none" strike="noStrike">
                          <a:solidFill>
                            <a:schemeClr val="tx2"/>
                          </a:solidFill>
                          <a:effectLst/>
                          <a:latin typeface="Georgia" pitchFamily="18" charset="0"/>
                        </a:rPr>
                        <a:t>90.6</a:t>
                      </a:r>
                      <a:endParaRPr lang="en-US" sz="1600" b="1" i="0" u="none" strike="noStrike">
                        <a:solidFill>
                          <a:schemeClr val="tx2"/>
                        </a:solidFill>
                        <a:effectLst/>
                        <a:latin typeface="Georgia" pitchFamily="18" charset="0"/>
                      </a:endParaRPr>
                    </a:p>
                  </a:txBody>
                  <a:tcPr marL="9525" marR="9525" marT="9525" marB="0" anchor="ctr"/>
                </a:tc>
                <a:tc>
                  <a:txBody>
                    <a:bodyPr/>
                    <a:lstStyle/>
                    <a:p>
                      <a:pPr algn="ctr" fontAlgn="b">
                        <a:lnSpc>
                          <a:spcPct val="200000"/>
                        </a:lnSpc>
                      </a:pPr>
                      <a:r>
                        <a:rPr lang="en-US" sz="1600" b="1" u="none" strike="noStrike">
                          <a:solidFill>
                            <a:schemeClr val="tx2"/>
                          </a:solidFill>
                          <a:effectLst/>
                          <a:latin typeface="Georgia" pitchFamily="18" charset="0"/>
                        </a:rPr>
                        <a:t>89.1</a:t>
                      </a:r>
                      <a:endParaRPr lang="en-US" sz="1600" b="1" i="0" u="none" strike="noStrike">
                        <a:solidFill>
                          <a:schemeClr val="tx2"/>
                        </a:solidFill>
                        <a:effectLst/>
                        <a:latin typeface="Georgia" pitchFamily="18" charset="0"/>
                      </a:endParaRPr>
                    </a:p>
                  </a:txBody>
                  <a:tcPr marL="9525" marR="9525" marT="9525" marB="0" anchor="ctr"/>
                </a:tc>
                <a:tc>
                  <a:txBody>
                    <a:bodyPr/>
                    <a:lstStyle/>
                    <a:p>
                      <a:pPr algn="ctr" fontAlgn="b">
                        <a:lnSpc>
                          <a:spcPct val="200000"/>
                        </a:lnSpc>
                      </a:pPr>
                      <a:r>
                        <a:rPr lang="en-US" sz="1600" b="1" u="none" strike="noStrike" dirty="0">
                          <a:solidFill>
                            <a:schemeClr val="tx2"/>
                          </a:solidFill>
                          <a:effectLst/>
                          <a:latin typeface="Georgia" pitchFamily="18" charset="0"/>
                        </a:rPr>
                        <a:t>97.8</a:t>
                      </a:r>
                      <a:endParaRPr lang="en-US" sz="1600" b="1" i="0" u="none" strike="noStrike" dirty="0">
                        <a:solidFill>
                          <a:schemeClr val="tx2"/>
                        </a:solidFill>
                        <a:effectLst/>
                        <a:latin typeface="Georgia" pitchFamily="18" charset="0"/>
                      </a:endParaRPr>
                    </a:p>
                  </a:txBody>
                  <a:tcPr marL="9525" marR="9525" marT="9525" marB="0" anchor="ctr"/>
                </a:tc>
                <a:tc>
                  <a:txBody>
                    <a:bodyPr/>
                    <a:lstStyle/>
                    <a:p>
                      <a:pPr algn="ctr" fontAlgn="b">
                        <a:lnSpc>
                          <a:spcPct val="200000"/>
                        </a:lnSpc>
                      </a:pPr>
                      <a:r>
                        <a:rPr lang="en-US" sz="1600" b="1" u="none" strike="noStrike" dirty="0">
                          <a:solidFill>
                            <a:schemeClr val="tx2"/>
                          </a:solidFill>
                          <a:effectLst/>
                          <a:latin typeface="Georgia" pitchFamily="18" charset="0"/>
                        </a:rPr>
                        <a:t>89.6</a:t>
                      </a:r>
                      <a:endParaRPr lang="en-US" sz="1600" b="1" i="0" u="none" strike="noStrike" dirty="0">
                        <a:solidFill>
                          <a:schemeClr val="tx2"/>
                        </a:solidFill>
                        <a:effectLst/>
                        <a:latin typeface="Georgia" pitchFamily="18" charset="0"/>
                      </a:endParaRPr>
                    </a:p>
                  </a:txBody>
                  <a:tcPr marL="9525" marR="9525" marT="9525" marB="0" anchor="ctr"/>
                </a:tc>
                <a:tc>
                  <a:txBody>
                    <a:bodyPr/>
                    <a:lstStyle/>
                    <a:p>
                      <a:pPr algn="ctr" fontAlgn="b">
                        <a:lnSpc>
                          <a:spcPct val="200000"/>
                        </a:lnSpc>
                      </a:pPr>
                      <a:r>
                        <a:rPr lang="en-US" sz="1600" b="1" u="none" strike="noStrike" dirty="0">
                          <a:solidFill>
                            <a:schemeClr val="tx2"/>
                          </a:solidFill>
                          <a:effectLst/>
                          <a:latin typeface="Georgia" pitchFamily="18" charset="0"/>
                        </a:rPr>
                        <a:t>85.1</a:t>
                      </a:r>
                      <a:endParaRPr lang="en-US" sz="1600" b="1" i="0" u="none" strike="noStrike" dirty="0">
                        <a:solidFill>
                          <a:schemeClr val="tx2"/>
                        </a:solidFill>
                        <a:effectLst/>
                        <a:latin typeface="Georgia" pitchFamily="18" charset="0"/>
                      </a:endParaRPr>
                    </a:p>
                  </a:txBody>
                  <a:tcPr marL="9525" marR="9525" marT="9525" marB="0" anchor="ctr"/>
                </a:tc>
                <a:tc>
                  <a:txBody>
                    <a:bodyPr/>
                    <a:lstStyle/>
                    <a:p>
                      <a:pPr algn="ctr" fontAlgn="b">
                        <a:lnSpc>
                          <a:spcPct val="200000"/>
                        </a:lnSpc>
                      </a:pPr>
                      <a:r>
                        <a:rPr lang="en-US" sz="1600" b="1" u="none" strike="noStrike" dirty="0">
                          <a:solidFill>
                            <a:schemeClr val="tx2"/>
                          </a:solidFill>
                          <a:effectLst/>
                          <a:latin typeface="Georgia" pitchFamily="18" charset="0"/>
                        </a:rPr>
                        <a:t>85.4</a:t>
                      </a:r>
                      <a:endParaRPr lang="en-US" sz="1600" b="1" i="0" u="none" strike="noStrike" dirty="0">
                        <a:solidFill>
                          <a:schemeClr val="tx2"/>
                        </a:solidFill>
                        <a:effectLst/>
                        <a:latin typeface="Georgia" pitchFamily="18" charset="0"/>
                      </a:endParaRPr>
                    </a:p>
                  </a:txBody>
                  <a:tcPr marL="9525" marR="9525" marT="9525" marB="0" anchor="ctr"/>
                </a:tc>
                <a:tc>
                  <a:txBody>
                    <a:bodyPr/>
                    <a:lstStyle/>
                    <a:p>
                      <a:pPr algn="ctr" fontAlgn="b">
                        <a:lnSpc>
                          <a:spcPct val="200000"/>
                        </a:lnSpc>
                      </a:pPr>
                      <a:r>
                        <a:rPr lang="en-US" sz="1600" b="1" u="none" strike="noStrike">
                          <a:solidFill>
                            <a:schemeClr val="tx2"/>
                          </a:solidFill>
                          <a:effectLst/>
                          <a:latin typeface="Georgia" pitchFamily="18" charset="0"/>
                        </a:rPr>
                        <a:t>98.0</a:t>
                      </a:r>
                      <a:endParaRPr lang="en-US" sz="1600" b="1" i="0" u="none" strike="noStrike">
                        <a:solidFill>
                          <a:schemeClr val="tx2"/>
                        </a:solidFill>
                        <a:effectLst/>
                        <a:latin typeface="Georgia" pitchFamily="18" charset="0"/>
                      </a:endParaRPr>
                    </a:p>
                  </a:txBody>
                  <a:tcPr marL="9525" marR="9525" marT="9525" marB="0" anchor="ctr"/>
                </a:tc>
                <a:tc>
                  <a:txBody>
                    <a:bodyPr/>
                    <a:lstStyle/>
                    <a:p>
                      <a:pPr algn="ctr" fontAlgn="b">
                        <a:lnSpc>
                          <a:spcPct val="200000"/>
                        </a:lnSpc>
                      </a:pPr>
                      <a:r>
                        <a:rPr lang="en-US" sz="1600" b="1" u="none" strike="noStrike">
                          <a:solidFill>
                            <a:schemeClr val="tx2"/>
                          </a:solidFill>
                          <a:effectLst/>
                          <a:latin typeface="Georgia" pitchFamily="18" charset="0"/>
                        </a:rPr>
                        <a:t>82.9</a:t>
                      </a:r>
                      <a:endParaRPr lang="en-US" sz="1600" b="1" i="0" u="none" strike="noStrike">
                        <a:solidFill>
                          <a:schemeClr val="tx2"/>
                        </a:solidFill>
                        <a:effectLst/>
                        <a:latin typeface="Georgia" pitchFamily="18" charset="0"/>
                      </a:endParaRPr>
                    </a:p>
                  </a:txBody>
                  <a:tcPr marL="9525" marR="9525" marT="9525" marB="0" anchor="ctr"/>
                </a:tc>
                <a:extLst>
                  <a:ext uri="{0D108BD9-81ED-4DB2-BD59-A6C34878D82A}">
                    <a16:rowId xmlns:a16="http://schemas.microsoft.com/office/drawing/2014/main" val="10002"/>
                  </a:ext>
                </a:extLst>
              </a:tr>
              <a:tr h="254000">
                <a:tc>
                  <a:txBody>
                    <a:bodyPr/>
                    <a:lstStyle/>
                    <a:p>
                      <a:pPr algn="ctr" fontAlgn="b">
                        <a:lnSpc>
                          <a:spcPct val="200000"/>
                        </a:lnSpc>
                      </a:pPr>
                      <a:r>
                        <a:rPr lang="en-US" sz="1600" b="1" u="none" strike="noStrike">
                          <a:solidFill>
                            <a:schemeClr val="tx2"/>
                          </a:solidFill>
                          <a:effectLst/>
                          <a:latin typeface="Georgia" pitchFamily="18" charset="0"/>
                        </a:rPr>
                        <a:t>91.4</a:t>
                      </a:r>
                      <a:endParaRPr lang="en-US" sz="1600" b="1" i="0" u="none" strike="noStrike">
                        <a:solidFill>
                          <a:schemeClr val="tx2"/>
                        </a:solidFill>
                        <a:effectLst/>
                        <a:latin typeface="Georgia" pitchFamily="18" charset="0"/>
                      </a:endParaRPr>
                    </a:p>
                  </a:txBody>
                  <a:tcPr marL="9525" marR="9525" marT="9525" marB="0" anchor="ctr"/>
                </a:tc>
                <a:tc>
                  <a:txBody>
                    <a:bodyPr/>
                    <a:lstStyle/>
                    <a:p>
                      <a:pPr algn="ctr" fontAlgn="b">
                        <a:lnSpc>
                          <a:spcPct val="200000"/>
                        </a:lnSpc>
                      </a:pPr>
                      <a:r>
                        <a:rPr lang="en-US" sz="1600" b="1" u="none" strike="noStrike">
                          <a:solidFill>
                            <a:schemeClr val="tx2"/>
                          </a:solidFill>
                          <a:effectLst/>
                          <a:latin typeface="Georgia" pitchFamily="18" charset="0"/>
                        </a:rPr>
                        <a:t>87.3</a:t>
                      </a:r>
                      <a:endParaRPr lang="en-US" sz="1600" b="1" i="0" u="none" strike="noStrike">
                        <a:solidFill>
                          <a:schemeClr val="tx2"/>
                        </a:solidFill>
                        <a:effectLst/>
                        <a:latin typeface="Georgia" pitchFamily="18" charset="0"/>
                      </a:endParaRPr>
                    </a:p>
                  </a:txBody>
                  <a:tcPr marL="9525" marR="9525" marT="9525" marB="0" anchor="ctr"/>
                </a:tc>
                <a:tc>
                  <a:txBody>
                    <a:bodyPr/>
                    <a:lstStyle/>
                    <a:p>
                      <a:pPr algn="ctr" fontAlgn="b">
                        <a:lnSpc>
                          <a:spcPct val="200000"/>
                        </a:lnSpc>
                      </a:pPr>
                      <a:r>
                        <a:rPr lang="en-US" sz="1600" b="1" u="none" strike="noStrike">
                          <a:solidFill>
                            <a:schemeClr val="tx2"/>
                          </a:solidFill>
                          <a:effectLst/>
                          <a:latin typeface="Georgia" pitchFamily="18" charset="0"/>
                        </a:rPr>
                        <a:t>93.1</a:t>
                      </a:r>
                      <a:endParaRPr lang="en-US" sz="1600" b="1" i="0" u="none" strike="noStrike">
                        <a:solidFill>
                          <a:schemeClr val="tx2"/>
                        </a:solidFill>
                        <a:effectLst/>
                        <a:latin typeface="Georgia" pitchFamily="18" charset="0"/>
                      </a:endParaRPr>
                    </a:p>
                  </a:txBody>
                  <a:tcPr marL="9525" marR="9525" marT="9525" marB="0" anchor="ctr"/>
                </a:tc>
                <a:tc>
                  <a:txBody>
                    <a:bodyPr/>
                    <a:lstStyle/>
                    <a:p>
                      <a:pPr algn="ctr" fontAlgn="b">
                        <a:lnSpc>
                          <a:spcPct val="200000"/>
                        </a:lnSpc>
                      </a:pPr>
                      <a:r>
                        <a:rPr lang="en-US" sz="1600" b="1" u="none" strike="noStrike">
                          <a:solidFill>
                            <a:schemeClr val="tx2"/>
                          </a:solidFill>
                          <a:effectLst/>
                          <a:latin typeface="Georgia" pitchFamily="18" charset="0"/>
                        </a:rPr>
                        <a:t>90.3</a:t>
                      </a:r>
                      <a:endParaRPr lang="en-US" sz="1600" b="1" i="0" u="none" strike="noStrike">
                        <a:solidFill>
                          <a:schemeClr val="tx2"/>
                        </a:solidFill>
                        <a:effectLst/>
                        <a:latin typeface="Georgia" pitchFamily="18" charset="0"/>
                      </a:endParaRPr>
                    </a:p>
                  </a:txBody>
                  <a:tcPr marL="9525" marR="9525" marT="9525" marB="0" anchor="ctr"/>
                </a:tc>
                <a:tc>
                  <a:txBody>
                    <a:bodyPr/>
                    <a:lstStyle/>
                    <a:p>
                      <a:pPr algn="ctr" fontAlgn="b">
                        <a:lnSpc>
                          <a:spcPct val="200000"/>
                        </a:lnSpc>
                      </a:pPr>
                      <a:r>
                        <a:rPr lang="en-US" sz="1600" b="1" u="none" strike="noStrike" dirty="0">
                          <a:solidFill>
                            <a:schemeClr val="tx2"/>
                          </a:solidFill>
                          <a:effectLst/>
                          <a:latin typeface="Georgia" pitchFamily="18" charset="0"/>
                        </a:rPr>
                        <a:t>84.0</a:t>
                      </a:r>
                      <a:endParaRPr lang="en-US" sz="1600" b="1" i="0" u="none" strike="noStrike" dirty="0">
                        <a:solidFill>
                          <a:schemeClr val="tx2"/>
                        </a:solidFill>
                        <a:effectLst/>
                        <a:latin typeface="Georgia" pitchFamily="18" charset="0"/>
                      </a:endParaRPr>
                    </a:p>
                  </a:txBody>
                  <a:tcPr marL="9525" marR="9525" marT="9525" marB="0" anchor="ctr"/>
                </a:tc>
                <a:tc>
                  <a:txBody>
                    <a:bodyPr/>
                    <a:lstStyle/>
                    <a:p>
                      <a:pPr algn="ctr" fontAlgn="b">
                        <a:lnSpc>
                          <a:spcPct val="200000"/>
                        </a:lnSpc>
                      </a:pPr>
                      <a:r>
                        <a:rPr lang="en-US" sz="1600" b="1" u="none" strike="noStrike" dirty="0">
                          <a:solidFill>
                            <a:schemeClr val="tx2"/>
                          </a:solidFill>
                          <a:effectLst/>
                          <a:latin typeface="Georgia" pitchFamily="18" charset="0"/>
                        </a:rPr>
                        <a:t>89.7</a:t>
                      </a:r>
                      <a:endParaRPr lang="en-US" sz="1600" b="1" i="0" u="none" strike="noStrike" dirty="0">
                        <a:solidFill>
                          <a:schemeClr val="tx2"/>
                        </a:solidFill>
                        <a:effectLst/>
                        <a:latin typeface="Georgia" pitchFamily="18" charset="0"/>
                      </a:endParaRPr>
                    </a:p>
                  </a:txBody>
                  <a:tcPr marL="9525" marR="9525" marT="9525" marB="0" anchor="ctr"/>
                </a:tc>
                <a:tc>
                  <a:txBody>
                    <a:bodyPr/>
                    <a:lstStyle/>
                    <a:p>
                      <a:pPr algn="ctr" fontAlgn="b">
                        <a:lnSpc>
                          <a:spcPct val="200000"/>
                        </a:lnSpc>
                      </a:pPr>
                      <a:r>
                        <a:rPr lang="en-US" sz="1600" b="1" u="none" strike="noStrike">
                          <a:solidFill>
                            <a:schemeClr val="tx2"/>
                          </a:solidFill>
                          <a:effectLst/>
                          <a:latin typeface="Georgia" pitchFamily="18" charset="0"/>
                        </a:rPr>
                        <a:t>85.4</a:t>
                      </a:r>
                      <a:endParaRPr lang="en-US" sz="1600" b="1" i="0" u="none" strike="noStrike">
                        <a:solidFill>
                          <a:schemeClr val="tx2"/>
                        </a:solidFill>
                        <a:effectLst/>
                        <a:latin typeface="Georgia" pitchFamily="18" charset="0"/>
                      </a:endParaRPr>
                    </a:p>
                  </a:txBody>
                  <a:tcPr marL="9525" marR="9525" marT="9525" marB="0" anchor="ctr"/>
                </a:tc>
                <a:tc>
                  <a:txBody>
                    <a:bodyPr/>
                    <a:lstStyle/>
                    <a:p>
                      <a:pPr algn="ctr" fontAlgn="b">
                        <a:lnSpc>
                          <a:spcPct val="200000"/>
                        </a:lnSpc>
                      </a:pPr>
                      <a:r>
                        <a:rPr lang="en-US" sz="1600" b="1" u="none" strike="noStrike">
                          <a:solidFill>
                            <a:schemeClr val="tx2"/>
                          </a:solidFill>
                          <a:effectLst/>
                          <a:latin typeface="Georgia" pitchFamily="18" charset="0"/>
                        </a:rPr>
                        <a:t>87.3</a:t>
                      </a:r>
                      <a:endParaRPr lang="en-US" sz="1600" b="1" i="0" u="none" strike="noStrike">
                        <a:solidFill>
                          <a:schemeClr val="tx2"/>
                        </a:solidFill>
                        <a:effectLst/>
                        <a:latin typeface="Georgia" pitchFamily="18" charset="0"/>
                      </a:endParaRPr>
                    </a:p>
                  </a:txBody>
                  <a:tcPr marL="9525" marR="9525" marT="9525" marB="0" anchor="ctr"/>
                </a:tc>
                <a:extLst>
                  <a:ext uri="{0D108BD9-81ED-4DB2-BD59-A6C34878D82A}">
                    <a16:rowId xmlns:a16="http://schemas.microsoft.com/office/drawing/2014/main" val="10003"/>
                  </a:ext>
                </a:extLst>
              </a:tr>
              <a:tr h="254000">
                <a:tc>
                  <a:txBody>
                    <a:bodyPr/>
                    <a:lstStyle/>
                    <a:p>
                      <a:pPr algn="ctr" fontAlgn="b">
                        <a:lnSpc>
                          <a:spcPct val="200000"/>
                        </a:lnSpc>
                      </a:pPr>
                      <a:r>
                        <a:rPr lang="en-US" sz="1600" b="1" u="none" strike="noStrike">
                          <a:solidFill>
                            <a:schemeClr val="tx2"/>
                          </a:solidFill>
                          <a:effectLst/>
                          <a:latin typeface="Georgia" pitchFamily="18" charset="0"/>
                        </a:rPr>
                        <a:t>88.2</a:t>
                      </a:r>
                      <a:endParaRPr lang="en-US" sz="1600" b="1" i="0" u="none" strike="noStrike">
                        <a:solidFill>
                          <a:schemeClr val="tx2"/>
                        </a:solidFill>
                        <a:effectLst/>
                        <a:latin typeface="Georgia" pitchFamily="18" charset="0"/>
                      </a:endParaRPr>
                    </a:p>
                  </a:txBody>
                  <a:tcPr marL="9525" marR="9525" marT="9525" marB="0" anchor="ctr"/>
                </a:tc>
                <a:tc>
                  <a:txBody>
                    <a:bodyPr/>
                    <a:lstStyle/>
                    <a:p>
                      <a:pPr algn="ctr" fontAlgn="b">
                        <a:lnSpc>
                          <a:spcPct val="200000"/>
                        </a:lnSpc>
                      </a:pPr>
                      <a:r>
                        <a:rPr lang="en-US" sz="1600" b="1" u="none" strike="noStrike">
                          <a:solidFill>
                            <a:schemeClr val="tx2"/>
                          </a:solidFill>
                          <a:effectLst/>
                          <a:latin typeface="Georgia" pitchFamily="18" charset="0"/>
                        </a:rPr>
                        <a:t>84.1</a:t>
                      </a:r>
                      <a:endParaRPr lang="en-US" sz="1600" b="1" i="0" u="none" strike="noStrike">
                        <a:solidFill>
                          <a:schemeClr val="tx2"/>
                        </a:solidFill>
                        <a:effectLst/>
                        <a:latin typeface="Georgia" pitchFamily="18" charset="0"/>
                      </a:endParaRPr>
                    </a:p>
                  </a:txBody>
                  <a:tcPr marL="9525" marR="9525" marT="9525" marB="0" anchor="ctr"/>
                </a:tc>
                <a:tc>
                  <a:txBody>
                    <a:bodyPr/>
                    <a:lstStyle/>
                    <a:p>
                      <a:pPr algn="ctr" fontAlgn="b">
                        <a:lnSpc>
                          <a:spcPct val="200000"/>
                        </a:lnSpc>
                      </a:pPr>
                      <a:r>
                        <a:rPr lang="en-US" sz="1600" b="1" u="none" strike="noStrike">
                          <a:solidFill>
                            <a:schemeClr val="tx2"/>
                          </a:solidFill>
                          <a:effectLst/>
                          <a:latin typeface="Georgia" pitchFamily="18" charset="0"/>
                        </a:rPr>
                        <a:t>86.4</a:t>
                      </a:r>
                      <a:endParaRPr lang="en-US" sz="1600" b="1" i="0" u="none" strike="noStrike">
                        <a:solidFill>
                          <a:schemeClr val="tx2"/>
                        </a:solidFill>
                        <a:effectLst/>
                        <a:latin typeface="Georgia" pitchFamily="18" charset="0"/>
                      </a:endParaRPr>
                    </a:p>
                  </a:txBody>
                  <a:tcPr marL="9525" marR="9525" marT="9525" marB="0" anchor="ctr"/>
                </a:tc>
                <a:tc>
                  <a:txBody>
                    <a:bodyPr/>
                    <a:lstStyle/>
                    <a:p>
                      <a:pPr algn="ctr" fontAlgn="b">
                        <a:lnSpc>
                          <a:spcPct val="200000"/>
                        </a:lnSpc>
                      </a:pPr>
                      <a:r>
                        <a:rPr lang="en-US" sz="1600" b="1" u="none" strike="noStrike">
                          <a:solidFill>
                            <a:schemeClr val="tx2"/>
                          </a:solidFill>
                          <a:effectLst/>
                          <a:latin typeface="Georgia" pitchFamily="18" charset="0"/>
                        </a:rPr>
                        <a:t>93.1</a:t>
                      </a:r>
                      <a:endParaRPr lang="en-US" sz="1600" b="1" i="0" u="none" strike="noStrike">
                        <a:solidFill>
                          <a:schemeClr val="tx2"/>
                        </a:solidFill>
                        <a:effectLst/>
                        <a:latin typeface="Georgia" pitchFamily="18" charset="0"/>
                      </a:endParaRPr>
                    </a:p>
                  </a:txBody>
                  <a:tcPr marL="9525" marR="9525" marT="9525" marB="0" anchor="ctr"/>
                </a:tc>
                <a:tc>
                  <a:txBody>
                    <a:bodyPr/>
                    <a:lstStyle/>
                    <a:p>
                      <a:pPr algn="ctr" fontAlgn="b">
                        <a:lnSpc>
                          <a:spcPct val="200000"/>
                        </a:lnSpc>
                      </a:pPr>
                      <a:r>
                        <a:rPr lang="en-US" sz="1600" b="1" u="none" strike="noStrike">
                          <a:solidFill>
                            <a:schemeClr val="tx2"/>
                          </a:solidFill>
                          <a:effectLst/>
                          <a:latin typeface="Georgia" pitchFamily="18" charset="0"/>
                        </a:rPr>
                        <a:t>93.7</a:t>
                      </a:r>
                      <a:endParaRPr lang="en-US" sz="1600" b="1" i="0" u="none" strike="noStrike">
                        <a:solidFill>
                          <a:schemeClr val="tx2"/>
                        </a:solidFill>
                        <a:effectLst/>
                        <a:latin typeface="Georgia" pitchFamily="18" charset="0"/>
                      </a:endParaRPr>
                    </a:p>
                  </a:txBody>
                  <a:tcPr marL="9525" marR="9525" marT="9525" marB="0" anchor="ctr"/>
                </a:tc>
                <a:tc>
                  <a:txBody>
                    <a:bodyPr/>
                    <a:lstStyle/>
                    <a:p>
                      <a:pPr algn="ctr" fontAlgn="b">
                        <a:lnSpc>
                          <a:spcPct val="200000"/>
                        </a:lnSpc>
                      </a:pPr>
                      <a:r>
                        <a:rPr lang="en-US" sz="1600" b="1" u="none" strike="noStrike" dirty="0">
                          <a:solidFill>
                            <a:schemeClr val="tx2"/>
                          </a:solidFill>
                          <a:effectLst/>
                          <a:latin typeface="Georgia" pitchFamily="18" charset="0"/>
                        </a:rPr>
                        <a:t>87.6</a:t>
                      </a:r>
                      <a:endParaRPr lang="en-US" sz="1600" b="1" i="0" u="none" strike="noStrike" dirty="0">
                        <a:solidFill>
                          <a:schemeClr val="tx2"/>
                        </a:solidFill>
                        <a:effectLst/>
                        <a:latin typeface="Georgia" pitchFamily="18" charset="0"/>
                      </a:endParaRPr>
                    </a:p>
                  </a:txBody>
                  <a:tcPr marL="9525" marR="9525" marT="9525" marB="0" anchor="ctr"/>
                </a:tc>
                <a:tc>
                  <a:txBody>
                    <a:bodyPr/>
                    <a:lstStyle/>
                    <a:p>
                      <a:pPr algn="ctr" fontAlgn="b">
                        <a:lnSpc>
                          <a:spcPct val="200000"/>
                        </a:lnSpc>
                      </a:pPr>
                      <a:r>
                        <a:rPr lang="en-US" sz="1600" b="1" u="none" strike="noStrike" dirty="0">
                          <a:solidFill>
                            <a:schemeClr val="tx2"/>
                          </a:solidFill>
                          <a:effectLst/>
                          <a:latin typeface="Georgia" pitchFamily="18" charset="0"/>
                        </a:rPr>
                        <a:t>86.6</a:t>
                      </a:r>
                      <a:endParaRPr lang="en-US" sz="1600" b="1" i="0" u="none" strike="noStrike" dirty="0">
                        <a:solidFill>
                          <a:schemeClr val="tx2"/>
                        </a:solidFill>
                        <a:effectLst/>
                        <a:latin typeface="Georgia" pitchFamily="18" charset="0"/>
                      </a:endParaRPr>
                    </a:p>
                  </a:txBody>
                  <a:tcPr marL="9525" marR="9525" marT="9525" marB="0" anchor="ctr"/>
                </a:tc>
                <a:tc>
                  <a:txBody>
                    <a:bodyPr/>
                    <a:lstStyle/>
                    <a:p>
                      <a:pPr algn="ctr" fontAlgn="b">
                        <a:lnSpc>
                          <a:spcPct val="200000"/>
                        </a:lnSpc>
                      </a:pPr>
                      <a:r>
                        <a:rPr lang="en-US" sz="1600" b="1" u="none" strike="noStrike">
                          <a:solidFill>
                            <a:schemeClr val="tx2"/>
                          </a:solidFill>
                          <a:effectLst/>
                          <a:latin typeface="Georgia" pitchFamily="18" charset="0"/>
                        </a:rPr>
                        <a:t>86.4</a:t>
                      </a:r>
                      <a:endParaRPr lang="en-US" sz="1600" b="1" i="0" u="none" strike="noStrike">
                        <a:solidFill>
                          <a:schemeClr val="tx2"/>
                        </a:solidFill>
                        <a:effectLst/>
                        <a:latin typeface="Georgia" pitchFamily="18" charset="0"/>
                      </a:endParaRPr>
                    </a:p>
                  </a:txBody>
                  <a:tcPr marL="9525" marR="9525" marT="9525" marB="0" anchor="ctr"/>
                </a:tc>
                <a:extLst>
                  <a:ext uri="{0D108BD9-81ED-4DB2-BD59-A6C34878D82A}">
                    <a16:rowId xmlns:a16="http://schemas.microsoft.com/office/drawing/2014/main" val="10004"/>
                  </a:ext>
                </a:extLst>
              </a:tr>
              <a:tr h="254000">
                <a:tc>
                  <a:txBody>
                    <a:bodyPr/>
                    <a:lstStyle/>
                    <a:p>
                      <a:pPr algn="ctr" fontAlgn="b">
                        <a:lnSpc>
                          <a:spcPct val="200000"/>
                        </a:lnSpc>
                      </a:pPr>
                      <a:r>
                        <a:rPr lang="en-US" sz="1600" b="1" u="none" strike="noStrike">
                          <a:solidFill>
                            <a:schemeClr val="tx2"/>
                          </a:solidFill>
                          <a:effectLst/>
                          <a:latin typeface="Georgia" pitchFamily="18" charset="0"/>
                        </a:rPr>
                        <a:t>86.1</a:t>
                      </a:r>
                      <a:endParaRPr lang="en-US" sz="1600" b="1" i="0" u="none" strike="noStrike">
                        <a:solidFill>
                          <a:schemeClr val="tx2"/>
                        </a:solidFill>
                        <a:effectLst/>
                        <a:latin typeface="Georgia" pitchFamily="18" charset="0"/>
                      </a:endParaRPr>
                    </a:p>
                  </a:txBody>
                  <a:tcPr marL="9525" marR="9525" marT="9525" marB="0" anchor="ctr"/>
                </a:tc>
                <a:tc>
                  <a:txBody>
                    <a:bodyPr/>
                    <a:lstStyle/>
                    <a:p>
                      <a:pPr algn="ctr" fontAlgn="b">
                        <a:lnSpc>
                          <a:spcPct val="200000"/>
                        </a:lnSpc>
                      </a:pPr>
                      <a:r>
                        <a:rPr lang="en-US" sz="1600" b="1" u="none" strike="noStrike">
                          <a:solidFill>
                            <a:schemeClr val="tx2"/>
                          </a:solidFill>
                          <a:effectLst/>
                          <a:latin typeface="Georgia" pitchFamily="18" charset="0"/>
                        </a:rPr>
                        <a:t>90.1</a:t>
                      </a:r>
                      <a:endParaRPr lang="en-US" sz="1600" b="1" i="0" u="none" strike="noStrike">
                        <a:solidFill>
                          <a:schemeClr val="tx2"/>
                        </a:solidFill>
                        <a:effectLst/>
                        <a:latin typeface="Georgia" pitchFamily="18" charset="0"/>
                      </a:endParaRPr>
                    </a:p>
                  </a:txBody>
                  <a:tcPr marL="9525" marR="9525" marT="9525" marB="0" anchor="ctr"/>
                </a:tc>
                <a:tc>
                  <a:txBody>
                    <a:bodyPr/>
                    <a:lstStyle/>
                    <a:p>
                      <a:pPr algn="ctr" fontAlgn="b">
                        <a:lnSpc>
                          <a:spcPct val="200000"/>
                        </a:lnSpc>
                      </a:pPr>
                      <a:r>
                        <a:rPr lang="en-US" sz="1600" b="1" u="none" strike="noStrike">
                          <a:solidFill>
                            <a:schemeClr val="tx2"/>
                          </a:solidFill>
                          <a:effectLst/>
                          <a:latin typeface="Georgia" pitchFamily="18" charset="0"/>
                        </a:rPr>
                        <a:t>87.6</a:t>
                      </a:r>
                      <a:endParaRPr lang="en-US" sz="1600" b="1" i="0" u="none" strike="noStrike">
                        <a:solidFill>
                          <a:schemeClr val="tx2"/>
                        </a:solidFill>
                        <a:effectLst/>
                        <a:latin typeface="Georgia" pitchFamily="18" charset="0"/>
                      </a:endParaRPr>
                    </a:p>
                  </a:txBody>
                  <a:tcPr marL="9525" marR="9525" marT="9525" marB="0" anchor="ctr"/>
                </a:tc>
                <a:tc>
                  <a:txBody>
                    <a:bodyPr/>
                    <a:lstStyle/>
                    <a:p>
                      <a:pPr algn="ctr" fontAlgn="b">
                        <a:lnSpc>
                          <a:spcPct val="200000"/>
                        </a:lnSpc>
                      </a:pPr>
                      <a:r>
                        <a:rPr lang="en-US" sz="1600" b="1" u="none" strike="noStrike">
                          <a:solidFill>
                            <a:schemeClr val="tx2"/>
                          </a:solidFill>
                          <a:effectLst/>
                          <a:latin typeface="Georgia" pitchFamily="18" charset="0"/>
                        </a:rPr>
                        <a:t>94.6</a:t>
                      </a:r>
                      <a:endParaRPr lang="en-US" sz="1600" b="1" i="0" u="none" strike="noStrike">
                        <a:solidFill>
                          <a:schemeClr val="tx2"/>
                        </a:solidFill>
                        <a:effectLst/>
                        <a:latin typeface="Georgia" pitchFamily="18" charset="0"/>
                      </a:endParaRPr>
                    </a:p>
                  </a:txBody>
                  <a:tcPr marL="9525" marR="9525" marT="9525" marB="0" anchor="ctr"/>
                </a:tc>
                <a:tc>
                  <a:txBody>
                    <a:bodyPr/>
                    <a:lstStyle/>
                    <a:p>
                      <a:pPr algn="ctr" fontAlgn="b">
                        <a:lnSpc>
                          <a:spcPct val="200000"/>
                        </a:lnSpc>
                      </a:pPr>
                      <a:r>
                        <a:rPr lang="en-US" sz="1600" b="1" u="none" strike="noStrike" dirty="0">
                          <a:solidFill>
                            <a:schemeClr val="tx2"/>
                          </a:solidFill>
                          <a:effectLst/>
                          <a:latin typeface="Georgia" pitchFamily="18" charset="0"/>
                        </a:rPr>
                        <a:t>87.7</a:t>
                      </a:r>
                      <a:endParaRPr lang="en-US" sz="1600" b="1" i="0" u="none" strike="noStrike" dirty="0">
                        <a:solidFill>
                          <a:schemeClr val="tx2"/>
                        </a:solidFill>
                        <a:effectLst/>
                        <a:latin typeface="Georgia" pitchFamily="18" charset="0"/>
                      </a:endParaRPr>
                    </a:p>
                  </a:txBody>
                  <a:tcPr marL="9525" marR="9525" marT="9525" marB="0" anchor="ctr"/>
                </a:tc>
                <a:tc>
                  <a:txBody>
                    <a:bodyPr/>
                    <a:lstStyle/>
                    <a:p>
                      <a:pPr algn="ctr" fontAlgn="b">
                        <a:lnSpc>
                          <a:spcPct val="200000"/>
                        </a:lnSpc>
                      </a:pPr>
                      <a:r>
                        <a:rPr lang="en-US" sz="1600" b="1" u="none" strike="noStrike">
                          <a:solidFill>
                            <a:schemeClr val="tx2"/>
                          </a:solidFill>
                          <a:effectLst/>
                          <a:latin typeface="Georgia" pitchFamily="18" charset="0"/>
                        </a:rPr>
                        <a:t>85.1</a:t>
                      </a:r>
                      <a:endParaRPr lang="en-US" sz="1600" b="1" i="0" u="none" strike="noStrike">
                        <a:solidFill>
                          <a:schemeClr val="tx2"/>
                        </a:solidFill>
                        <a:effectLst/>
                        <a:latin typeface="Georgia" pitchFamily="18" charset="0"/>
                      </a:endParaRPr>
                    </a:p>
                  </a:txBody>
                  <a:tcPr marL="9525" marR="9525" marT="9525" marB="0" anchor="ctr"/>
                </a:tc>
                <a:tc>
                  <a:txBody>
                    <a:bodyPr/>
                    <a:lstStyle/>
                    <a:p>
                      <a:pPr algn="ctr" fontAlgn="b">
                        <a:lnSpc>
                          <a:spcPct val="200000"/>
                        </a:lnSpc>
                      </a:pPr>
                      <a:r>
                        <a:rPr lang="en-US" sz="1600" b="1" u="none" strike="noStrike" dirty="0">
                          <a:solidFill>
                            <a:schemeClr val="tx2"/>
                          </a:solidFill>
                          <a:effectLst/>
                          <a:latin typeface="Georgia" pitchFamily="18" charset="0"/>
                        </a:rPr>
                        <a:t>91.7</a:t>
                      </a:r>
                      <a:endParaRPr lang="en-US" sz="1600" b="1" i="0" u="none" strike="noStrike" dirty="0">
                        <a:solidFill>
                          <a:schemeClr val="tx2"/>
                        </a:solidFill>
                        <a:effectLst/>
                        <a:latin typeface="Georgia" pitchFamily="18" charset="0"/>
                      </a:endParaRPr>
                    </a:p>
                  </a:txBody>
                  <a:tcPr marL="9525" marR="9525" marT="9525" marB="0" anchor="ctr"/>
                </a:tc>
                <a:tc>
                  <a:txBody>
                    <a:bodyPr/>
                    <a:lstStyle/>
                    <a:p>
                      <a:pPr algn="ctr" fontAlgn="b">
                        <a:lnSpc>
                          <a:spcPct val="200000"/>
                        </a:lnSpc>
                      </a:pPr>
                      <a:r>
                        <a:rPr lang="en-US" sz="1600" b="1" u="none" strike="noStrike" dirty="0">
                          <a:solidFill>
                            <a:schemeClr val="tx2"/>
                          </a:solidFill>
                          <a:effectLst/>
                          <a:latin typeface="Georgia" pitchFamily="18" charset="0"/>
                        </a:rPr>
                        <a:t>84.5</a:t>
                      </a:r>
                      <a:endParaRPr lang="en-US" sz="1600" b="1" i="0" u="none" strike="noStrike" dirty="0">
                        <a:solidFill>
                          <a:schemeClr val="tx2"/>
                        </a:solidFill>
                        <a:effectLst/>
                        <a:latin typeface="Georgia" pitchFamily="18" charset="0"/>
                      </a:endParaRPr>
                    </a:p>
                  </a:txBody>
                  <a:tcPr marL="9525" marR="9525" marT="9525" marB="0" anchor="ctr"/>
                </a:tc>
                <a:extLst>
                  <a:ext uri="{0D108BD9-81ED-4DB2-BD59-A6C34878D82A}">
                    <a16:rowId xmlns:a16="http://schemas.microsoft.com/office/drawing/2014/main" val="10005"/>
                  </a:ext>
                </a:extLst>
              </a:tr>
            </a:tbl>
          </a:graphicData>
        </a:graphic>
      </p:graphicFrame>
      <p:sp>
        <p:nvSpPr>
          <p:cNvPr id="9" name="Content Placeholder 2"/>
          <p:cNvSpPr txBox="1">
            <a:spLocks/>
          </p:cNvSpPr>
          <p:nvPr/>
        </p:nvSpPr>
        <p:spPr>
          <a:xfrm>
            <a:off x="256802" y="3396913"/>
            <a:ext cx="11726173" cy="51054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31775" indent="-231775">
              <a:lnSpc>
                <a:spcPct val="150000"/>
              </a:lnSpc>
              <a:buFont typeface="+mj-lt"/>
              <a:buAutoNum type="arabicPeriod" startAt="4"/>
            </a:pPr>
            <a:r>
              <a:rPr lang="en-US" sz="1600" dirty="0" smtClean="0">
                <a:solidFill>
                  <a:schemeClr val="tx2"/>
                </a:solidFill>
                <a:latin typeface="Georgia" pitchFamily="18" charset="0"/>
              </a:rPr>
              <a:t>Recorded the times of a sample of 24 long distance calls placed in a given week, as shown in table. Constructs Stem-Plot and Box-Plot</a:t>
            </a:r>
            <a:r>
              <a:rPr lang="en-US" sz="1600" dirty="0">
                <a:solidFill>
                  <a:schemeClr val="tx2"/>
                </a:solidFill>
                <a:latin typeface="Georgia" pitchFamily="18" charset="0"/>
              </a:rPr>
              <a:t> </a:t>
            </a:r>
            <a:r>
              <a:rPr lang="en-US" sz="1600" dirty="0" smtClean="0">
                <a:solidFill>
                  <a:schemeClr val="tx2"/>
                </a:solidFill>
                <a:latin typeface="Georgia" pitchFamily="18" charset="0"/>
              </a:rPr>
              <a:t>!</a:t>
            </a:r>
          </a:p>
        </p:txBody>
      </p:sp>
      <p:graphicFrame>
        <p:nvGraphicFramePr>
          <p:cNvPr id="11" name="Table 10"/>
          <p:cNvGraphicFramePr>
            <a:graphicFrameLocks noGrp="1"/>
          </p:cNvGraphicFramePr>
          <p:nvPr>
            <p:extLst>
              <p:ext uri="{D42A27DB-BD31-4B8C-83A1-F6EECF244321}">
                <p14:modId xmlns:p14="http://schemas.microsoft.com/office/powerpoint/2010/main" val="1151499606"/>
              </p:ext>
            </p:extLst>
          </p:nvPr>
        </p:nvGraphicFramePr>
        <p:xfrm>
          <a:off x="2972057" y="4091299"/>
          <a:ext cx="6648588" cy="1509388"/>
        </p:xfrm>
        <a:graphic>
          <a:graphicData uri="http://schemas.openxmlformats.org/drawingml/2006/table">
            <a:tbl>
              <a:tblPr>
                <a:tableStyleId>{2D5ABB26-0587-4C30-8999-92F81FD0307C}</a:tableStyleId>
              </a:tblPr>
              <a:tblGrid>
                <a:gridCol w="1108098">
                  <a:extLst>
                    <a:ext uri="{9D8B030D-6E8A-4147-A177-3AD203B41FA5}">
                      <a16:colId xmlns:a16="http://schemas.microsoft.com/office/drawing/2014/main" val="20000"/>
                    </a:ext>
                  </a:extLst>
                </a:gridCol>
                <a:gridCol w="1108098">
                  <a:extLst>
                    <a:ext uri="{9D8B030D-6E8A-4147-A177-3AD203B41FA5}">
                      <a16:colId xmlns:a16="http://schemas.microsoft.com/office/drawing/2014/main" val="20001"/>
                    </a:ext>
                  </a:extLst>
                </a:gridCol>
                <a:gridCol w="1108098">
                  <a:extLst>
                    <a:ext uri="{9D8B030D-6E8A-4147-A177-3AD203B41FA5}">
                      <a16:colId xmlns:a16="http://schemas.microsoft.com/office/drawing/2014/main" val="20002"/>
                    </a:ext>
                  </a:extLst>
                </a:gridCol>
                <a:gridCol w="1108098">
                  <a:extLst>
                    <a:ext uri="{9D8B030D-6E8A-4147-A177-3AD203B41FA5}">
                      <a16:colId xmlns:a16="http://schemas.microsoft.com/office/drawing/2014/main" val="20003"/>
                    </a:ext>
                  </a:extLst>
                </a:gridCol>
                <a:gridCol w="1108098">
                  <a:extLst>
                    <a:ext uri="{9D8B030D-6E8A-4147-A177-3AD203B41FA5}">
                      <a16:colId xmlns:a16="http://schemas.microsoft.com/office/drawing/2014/main" val="20004"/>
                    </a:ext>
                  </a:extLst>
                </a:gridCol>
                <a:gridCol w="1108098">
                  <a:extLst>
                    <a:ext uri="{9D8B030D-6E8A-4147-A177-3AD203B41FA5}">
                      <a16:colId xmlns:a16="http://schemas.microsoft.com/office/drawing/2014/main" val="20005"/>
                    </a:ext>
                  </a:extLst>
                </a:gridCol>
              </a:tblGrid>
              <a:tr h="377347">
                <a:tc>
                  <a:txBody>
                    <a:bodyPr/>
                    <a:lstStyle/>
                    <a:p>
                      <a:pPr algn="r" fontAlgn="b">
                        <a:lnSpc>
                          <a:spcPct val="150000"/>
                        </a:lnSpc>
                      </a:pPr>
                      <a:r>
                        <a:rPr lang="en-US" sz="1600" b="1" u="none" strike="noStrike" dirty="0">
                          <a:solidFill>
                            <a:schemeClr val="tx2"/>
                          </a:solidFill>
                          <a:effectLst/>
                          <a:latin typeface="Georgia" pitchFamily="18" charset="0"/>
                        </a:rPr>
                        <a:t>13.0</a:t>
                      </a:r>
                      <a:endParaRPr lang="en-US" sz="1600" b="1" i="0" u="none" strike="noStrike" dirty="0">
                        <a:solidFill>
                          <a:schemeClr val="tx2"/>
                        </a:solidFill>
                        <a:effectLst/>
                        <a:latin typeface="Georgia" pitchFamily="18" charset="0"/>
                      </a:endParaRPr>
                    </a:p>
                  </a:txBody>
                  <a:tcPr marL="9525" marR="9525" marT="9525" marB="0" anchor="b"/>
                </a:tc>
                <a:tc>
                  <a:txBody>
                    <a:bodyPr/>
                    <a:lstStyle/>
                    <a:p>
                      <a:pPr algn="r" fontAlgn="b">
                        <a:lnSpc>
                          <a:spcPct val="150000"/>
                        </a:lnSpc>
                      </a:pPr>
                      <a:r>
                        <a:rPr lang="en-US" sz="1600" b="1" u="none" strike="noStrike">
                          <a:solidFill>
                            <a:schemeClr val="tx2"/>
                          </a:solidFill>
                          <a:effectLst/>
                          <a:latin typeface="Georgia" pitchFamily="18" charset="0"/>
                        </a:rPr>
                        <a:t>5.4</a:t>
                      </a:r>
                      <a:endParaRPr lang="en-US" sz="1600" b="1" i="0" u="none" strike="noStrike">
                        <a:solidFill>
                          <a:schemeClr val="tx2"/>
                        </a:solidFill>
                        <a:effectLst/>
                        <a:latin typeface="Georgia" pitchFamily="18" charset="0"/>
                      </a:endParaRPr>
                    </a:p>
                  </a:txBody>
                  <a:tcPr marL="9525" marR="9525" marT="9525" marB="0" anchor="b"/>
                </a:tc>
                <a:tc>
                  <a:txBody>
                    <a:bodyPr/>
                    <a:lstStyle/>
                    <a:p>
                      <a:pPr algn="r" fontAlgn="b">
                        <a:lnSpc>
                          <a:spcPct val="150000"/>
                        </a:lnSpc>
                      </a:pPr>
                      <a:r>
                        <a:rPr lang="en-US" sz="1600" b="1" u="none" strike="noStrike">
                          <a:solidFill>
                            <a:schemeClr val="tx2"/>
                          </a:solidFill>
                          <a:effectLst/>
                          <a:latin typeface="Georgia" pitchFamily="18" charset="0"/>
                        </a:rPr>
                        <a:t>17.5</a:t>
                      </a:r>
                      <a:endParaRPr lang="en-US" sz="1600" b="1" i="0" u="none" strike="noStrike">
                        <a:solidFill>
                          <a:schemeClr val="tx2"/>
                        </a:solidFill>
                        <a:effectLst/>
                        <a:latin typeface="Georgia" pitchFamily="18" charset="0"/>
                      </a:endParaRPr>
                    </a:p>
                  </a:txBody>
                  <a:tcPr marL="9525" marR="9525" marT="9525" marB="0" anchor="b"/>
                </a:tc>
                <a:tc>
                  <a:txBody>
                    <a:bodyPr/>
                    <a:lstStyle/>
                    <a:p>
                      <a:pPr algn="r" fontAlgn="b">
                        <a:lnSpc>
                          <a:spcPct val="150000"/>
                        </a:lnSpc>
                      </a:pPr>
                      <a:r>
                        <a:rPr lang="en-US" sz="1600" b="1" u="none" strike="noStrike">
                          <a:solidFill>
                            <a:schemeClr val="tx2"/>
                          </a:solidFill>
                          <a:effectLst/>
                          <a:latin typeface="Georgia" pitchFamily="18" charset="0"/>
                        </a:rPr>
                        <a:t>14.6</a:t>
                      </a:r>
                      <a:endParaRPr lang="en-US" sz="1600" b="1" i="0" u="none" strike="noStrike">
                        <a:solidFill>
                          <a:schemeClr val="tx2"/>
                        </a:solidFill>
                        <a:effectLst/>
                        <a:latin typeface="Georgia" pitchFamily="18" charset="0"/>
                      </a:endParaRPr>
                    </a:p>
                  </a:txBody>
                  <a:tcPr marL="9525" marR="9525" marT="9525" marB="0" anchor="b"/>
                </a:tc>
                <a:tc>
                  <a:txBody>
                    <a:bodyPr/>
                    <a:lstStyle/>
                    <a:p>
                      <a:pPr algn="r" fontAlgn="b">
                        <a:lnSpc>
                          <a:spcPct val="150000"/>
                        </a:lnSpc>
                      </a:pPr>
                      <a:r>
                        <a:rPr lang="en-US" sz="1600" b="1" u="none" strike="noStrike">
                          <a:solidFill>
                            <a:schemeClr val="tx2"/>
                          </a:solidFill>
                          <a:effectLst/>
                          <a:latin typeface="Georgia" pitchFamily="18" charset="0"/>
                        </a:rPr>
                        <a:t>6.5</a:t>
                      </a:r>
                      <a:endParaRPr lang="en-US" sz="1600" b="1" i="0" u="none" strike="noStrike">
                        <a:solidFill>
                          <a:schemeClr val="tx2"/>
                        </a:solidFill>
                        <a:effectLst/>
                        <a:latin typeface="Georgia" pitchFamily="18" charset="0"/>
                      </a:endParaRPr>
                    </a:p>
                  </a:txBody>
                  <a:tcPr marL="9525" marR="9525" marT="9525" marB="0" anchor="b"/>
                </a:tc>
                <a:tc>
                  <a:txBody>
                    <a:bodyPr/>
                    <a:lstStyle/>
                    <a:p>
                      <a:pPr algn="r" fontAlgn="b">
                        <a:lnSpc>
                          <a:spcPct val="150000"/>
                        </a:lnSpc>
                      </a:pPr>
                      <a:r>
                        <a:rPr lang="en-US" sz="1600" b="1" u="none" strike="noStrike">
                          <a:solidFill>
                            <a:schemeClr val="tx2"/>
                          </a:solidFill>
                          <a:effectLst/>
                          <a:latin typeface="Georgia" pitchFamily="18" charset="0"/>
                        </a:rPr>
                        <a:t>9.7</a:t>
                      </a:r>
                      <a:endParaRPr lang="en-US" sz="1600" b="1" i="0" u="none" strike="noStrike">
                        <a:solidFill>
                          <a:schemeClr val="tx2"/>
                        </a:solidFill>
                        <a:effectLst/>
                        <a:latin typeface="Georgia" pitchFamily="18" charset="0"/>
                      </a:endParaRPr>
                    </a:p>
                  </a:txBody>
                  <a:tcPr marL="9525" marR="9525" marT="9525" marB="0" anchor="b"/>
                </a:tc>
                <a:extLst>
                  <a:ext uri="{0D108BD9-81ED-4DB2-BD59-A6C34878D82A}">
                    <a16:rowId xmlns:a16="http://schemas.microsoft.com/office/drawing/2014/main" val="10000"/>
                  </a:ext>
                </a:extLst>
              </a:tr>
              <a:tr h="377347">
                <a:tc>
                  <a:txBody>
                    <a:bodyPr/>
                    <a:lstStyle/>
                    <a:p>
                      <a:pPr algn="r" fontAlgn="b">
                        <a:lnSpc>
                          <a:spcPct val="150000"/>
                        </a:lnSpc>
                      </a:pPr>
                      <a:r>
                        <a:rPr lang="en-US" sz="1600" b="1" u="none" strike="noStrike" dirty="0">
                          <a:solidFill>
                            <a:schemeClr val="tx2"/>
                          </a:solidFill>
                          <a:effectLst/>
                          <a:latin typeface="Georgia" pitchFamily="18" charset="0"/>
                        </a:rPr>
                        <a:t>10.3</a:t>
                      </a:r>
                      <a:endParaRPr lang="en-US" sz="1600" b="1" i="0" u="none" strike="noStrike" dirty="0">
                        <a:solidFill>
                          <a:schemeClr val="tx2"/>
                        </a:solidFill>
                        <a:effectLst/>
                        <a:latin typeface="Georgia" pitchFamily="18" charset="0"/>
                      </a:endParaRPr>
                    </a:p>
                  </a:txBody>
                  <a:tcPr marL="9525" marR="9525" marT="9525" marB="0" anchor="b"/>
                </a:tc>
                <a:tc>
                  <a:txBody>
                    <a:bodyPr/>
                    <a:lstStyle/>
                    <a:p>
                      <a:pPr algn="r" fontAlgn="b">
                        <a:lnSpc>
                          <a:spcPct val="150000"/>
                        </a:lnSpc>
                      </a:pPr>
                      <a:r>
                        <a:rPr lang="en-US" sz="1600" b="1" u="none" strike="noStrike" dirty="0">
                          <a:solidFill>
                            <a:schemeClr val="tx2"/>
                          </a:solidFill>
                          <a:effectLst/>
                          <a:latin typeface="Georgia" pitchFamily="18" charset="0"/>
                        </a:rPr>
                        <a:t>10.5</a:t>
                      </a:r>
                      <a:endParaRPr lang="en-US" sz="1600" b="1" i="0" u="none" strike="noStrike" dirty="0">
                        <a:solidFill>
                          <a:schemeClr val="tx2"/>
                        </a:solidFill>
                        <a:effectLst/>
                        <a:latin typeface="Georgia" pitchFamily="18" charset="0"/>
                      </a:endParaRPr>
                    </a:p>
                  </a:txBody>
                  <a:tcPr marL="9525" marR="9525" marT="9525" marB="0" anchor="b"/>
                </a:tc>
                <a:tc>
                  <a:txBody>
                    <a:bodyPr/>
                    <a:lstStyle/>
                    <a:p>
                      <a:pPr algn="r" fontAlgn="b">
                        <a:lnSpc>
                          <a:spcPct val="150000"/>
                        </a:lnSpc>
                      </a:pPr>
                      <a:r>
                        <a:rPr lang="en-US" sz="1600" b="1" u="none" strike="noStrike" dirty="0">
                          <a:solidFill>
                            <a:schemeClr val="tx2"/>
                          </a:solidFill>
                          <a:effectLst/>
                          <a:latin typeface="Georgia" pitchFamily="18" charset="0"/>
                        </a:rPr>
                        <a:t>9.2</a:t>
                      </a:r>
                      <a:endParaRPr lang="en-US" sz="1600" b="1" i="0" u="none" strike="noStrike" dirty="0">
                        <a:solidFill>
                          <a:schemeClr val="tx2"/>
                        </a:solidFill>
                        <a:effectLst/>
                        <a:latin typeface="Georgia" pitchFamily="18" charset="0"/>
                      </a:endParaRPr>
                    </a:p>
                  </a:txBody>
                  <a:tcPr marL="9525" marR="9525" marT="9525" marB="0" anchor="b"/>
                </a:tc>
                <a:tc>
                  <a:txBody>
                    <a:bodyPr/>
                    <a:lstStyle/>
                    <a:p>
                      <a:pPr algn="r" fontAlgn="b">
                        <a:lnSpc>
                          <a:spcPct val="150000"/>
                        </a:lnSpc>
                      </a:pPr>
                      <a:r>
                        <a:rPr lang="en-US" sz="1600" b="1" u="none" strike="noStrike" dirty="0">
                          <a:solidFill>
                            <a:schemeClr val="tx2"/>
                          </a:solidFill>
                          <a:effectLst/>
                          <a:latin typeface="Georgia" pitchFamily="18" charset="0"/>
                        </a:rPr>
                        <a:t>4.1</a:t>
                      </a:r>
                      <a:endParaRPr lang="en-US" sz="1600" b="1" i="0" u="none" strike="noStrike" dirty="0">
                        <a:solidFill>
                          <a:schemeClr val="tx2"/>
                        </a:solidFill>
                        <a:effectLst/>
                        <a:latin typeface="Georgia" pitchFamily="18" charset="0"/>
                      </a:endParaRPr>
                    </a:p>
                  </a:txBody>
                  <a:tcPr marL="9525" marR="9525" marT="9525" marB="0" anchor="b"/>
                </a:tc>
                <a:tc>
                  <a:txBody>
                    <a:bodyPr/>
                    <a:lstStyle/>
                    <a:p>
                      <a:pPr algn="r" fontAlgn="b">
                        <a:lnSpc>
                          <a:spcPct val="150000"/>
                        </a:lnSpc>
                      </a:pPr>
                      <a:r>
                        <a:rPr lang="en-US" sz="1600" b="1" u="none" strike="noStrike">
                          <a:solidFill>
                            <a:schemeClr val="tx2"/>
                          </a:solidFill>
                          <a:effectLst/>
                          <a:latin typeface="Georgia" pitchFamily="18" charset="0"/>
                        </a:rPr>
                        <a:t>13.3</a:t>
                      </a:r>
                      <a:endParaRPr lang="en-US" sz="1600" b="1" i="0" u="none" strike="noStrike">
                        <a:solidFill>
                          <a:schemeClr val="tx2"/>
                        </a:solidFill>
                        <a:effectLst/>
                        <a:latin typeface="Georgia" pitchFamily="18" charset="0"/>
                      </a:endParaRPr>
                    </a:p>
                  </a:txBody>
                  <a:tcPr marL="9525" marR="9525" marT="9525" marB="0" anchor="b"/>
                </a:tc>
                <a:tc>
                  <a:txBody>
                    <a:bodyPr/>
                    <a:lstStyle/>
                    <a:p>
                      <a:pPr algn="r" fontAlgn="b">
                        <a:lnSpc>
                          <a:spcPct val="150000"/>
                        </a:lnSpc>
                      </a:pPr>
                      <a:r>
                        <a:rPr lang="en-US" sz="1600" b="1" u="none" strike="noStrike" dirty="0">
                          <a:solidFill>
                            <a:schemeClr val="tx2"/>
                          </a:solidFill>
                          <a:effectLst/>
                          <a:latin typeface="Georgia" pitchFamily="18" charset="0"/>
                        </a:rPr>
                        <a:t>7.7</a:t>
                      </a:r>
                      <a:endParaRPr lang="en-US" sz="1600" b="1" i="0" u="none" strike="noStrike" dirty="0">
                        <a:solidFill>
                          <a:schemeClr val="tx2"/>
                        </a:solidFill>
                        <a:effectLst/>
                        <a:latin typeface="Georgia" pitchFamily="18" charset="0"/>
                      </a:endParaRPr>
                    </a:p>
                  </a:txBody>
                  <a:tcPr marL="9525" marR="9525" marT="9525" marB="0" anchor="b"/>
                </a:tc>
                <a:extLst>
                  <a:ext uri="{0D108BD9-81ED-4DB2-BD59-A6C34878D82A}">
                    <a16:rowId xmlns:a16="http://schemas.microsoft.com/office/drawing/2014/main" val="10001"/>
                  </a:ext>
                </a:extLst>
              </a:tr>
              <a:tr h="377347">
                <a:tc>
                  <a:txBody>
                    <a:bodyPr/>
                    <a:lstStyle/>
                    <a:p>
                      <a:pPr algn="r" fontAlgn="b">
                        <a:lnSpc>
                          <a:spcPct val="150000"/>
                        </a:lnSpc>
                      </a:pPr>
                      <a:r>
                        <a:rPr lang="en-US" sz="1600" b="1" u="none" strike="noStrike">
                          <a:solidFill>
                            <a:schemeClr val="tx2"/>
                          </a:solidFill>
                          <a:effectLst/>
                          <a:latin typeface="Georgia" pitchFamily="18" charset="0"/>
                        </a:rPr>
                        <a:t>11.5</a:t>
                      </a:r>
                      <a:endParaRPr lang="en-US" sz="1600" b="1" i="0" u="none" strike="noStrike">
                        <a:solidFill>
                          <a:schemeClr val="tx2"/>
                        </a:solidFill>
                        <a:effectLst/>
                        <a:latin typeface="Georgia" pitchFamily="18" charset="0"/>
                      </a:endParaRPr>
                    </a:p>
                  </a:txBody>
                  <a:tcPr marL="9525" marR="9525" marT="9525" marB="0" anchor="b"/>
                </a:tc>
                <a:tc>
                  <a:txBody>
                    <a:bodyPr/>
                    <a:lstStyle/>
                    <a:p>
                      <a:pPr algn="r" fontAlgn="b">
                        <a:lnSpc>
                          <a:spcPct val="150000"/>
                        </a:lnSpc>
                      </a:pPr>
                      <a:r>
                        <a:rPr lang="en-US" sz="1600" b="1" u="none" strike="noStrike" dirty="0">
                          <a:solidFill>
                            <a:schemeClr val="tx2"/>
                          </a:solidFill>
                          <a:effectLst/>
                          <a:latin typeface="Georgia" pitchFamily="18" charset="0"/>
                        </a:rPr>
                        <a:t>9.5</a:t>
                      </a:r>
                      <a:endParaRPr lang="en-US" sz="1600" b="1" i="0" u="none" strike="noStrike" dirty="0">
                        <a:solidFill>
                          <a:schemeClr val="tx2"/>
                        </a:solidFill>
                        <a:effectLst/>
                        <a:latin typeface="Georgia" pitchFamily="18" charset="0"/>
                      </a:endParaRPr>
                    </a:p>
                  </a:txBody>
                  <a:tcPr marL="9525" marR="9525" marT="9525" marB="0" anchor="b"/>
                </a:tc>
                <a:tc>
                  <a:txBody>
                    <a:bodyPr/>
                    <a:lstStyle/>
                    <a:p>
                      <a:pPr algn="r" fontAlgn="b">
                        <a:lnSpc>
                          <a:spcPct val="150000"/>
                        </a:lnSpc>
                      </a:pPr>
                      <a:r>
                        <a:rPr lang="en-US" sz="1600" b="1" u="none" strike="noStrike" dirty="0">
                          <a:solidFill>
                            <a:schemeClr val="tx2"/>
                          </a:solidFill>
                          <a:effectLst/>
                          <a:latin typeface="Georgia" pitchFamily="18" charset="0"/>
                        </a:rPr>
                        <a:t>12.6</a:t>
                      </a:r>
                      <a:endParaRPr lang="en-US" sz="1600" b="1" i="0" u="none" strike="noStrike" dirty="0">
                        <a:solidFill>
                          <a:schemeClr val="tx2"/>
                        </a:solidFill>
                        <a:effectLst/>
                        <a:latin typeface="Georgia" pitchFamily="18" charset="0"/>
                      </a:endParaRPr>
                    </a:p>
                  </a:txBody>
                  <a:tcPr marL="9525" marR="9525" marT="9525" marB="0" anchor="b"/>
                </a:tc>
                <a:tc>
                  <a:txBody>
                    <a:bodyPr/>
                    <a:lstStyle/>
                    <a:p>
                      <a:pPr algn="r" fontAlgn="b">
                        <a:lnSpc>
                          <a:spcPct val="150000"/>
                        </a:lnSpc>
                      </a:pPr>
                      <a:r>
                        <a:rPr lang="en-US" sz="1600" b="1" u="none" strike="noStrike" dirty="0">
                          <a:solidFill>
                            <a:schemeClr val="tx2"/>
                          </a:solidFill>
                          <a:effectLst/>
                          <a:latin typeface="Georgia" pitchFamily="18" charset="0"/>
                        </a:rPr>
                        <a:t>8.3</a:t>
                      </a:r>
                      <a:endParaRPr lang="en-US" sz="1600" b="1" i="0" u="none" strike="noStrike" dirty="0">
                        <a:solidFill>
                          <a:schemeClr val="tx2"/>
                        </a:solidFill>
                        <a:effectLst/>
                        <a:latin typeface="Georgia" pitchFamily="18" charset="0"/>
                      </a:endParaRPr>
                    </a:p>
                  </a:txBody>
                  <a:tcPr marL="9525" marR="9525" marT="9525" marB="0" anchor="b"/>
                </a:tc>
                <a:tc>
                  <a:txBody>
                    <a:bodyPr/>
                    <a:lstStyle/>
                    <a:p>
                      <a:pPr algn="r" fontAlgn="b">
                        <a:lnSpc>
                          <a:spcPct val="150000"/>
                        </a:lnSpc>
                      </a:pPr>
                      <a:r>
                        <a:rPr lang="en-US" sz="1600" b="1" u="none" strike="noStrike" dirty="0">
                          <a:solidFill>
                            <a:schemeClr val="tx2"/>
                          </a:solidFill>
                          <a:effectLst/>
                          <a:latin typeface="Georgia" pitchFamily="18" charset="0"/>
                        </a:rPr>
                        <a:t>11.0</a:t>
                      </a:r>
                      <a:endParaRPr lang="en-US" sz="1600" b="1" i="0" u="none" strike="noStrike" dirty="0">
                        <a:solidFill>
                          <a:schemeClr val="tx2"/>
                        </a:solidFill>
                        <a:effectLst/>
                        <a:latin typeface="Georgia" pitchFamily="18" charset="0"/>
                      </a:endParaRPr>
                    </a:p>
                  </a:txBody>
                  <a:tcPr marL="9525" marR="9525" marT="9525" marB="0" anchor="b"/>
                </a:tc>
                <a:tc>
                  <a:txBody>
                    <a:bodyPr/>
                    <a:lstStyle/>
                    <a:p>
                      <a:pPr algn="r" fontAlgn="b">
                        <a:lnSpc>
                          <a:spcPct val="150000"/>
                        </a:lnSpc>
                      </a:pPr>
                      <a:r>
                        <a:rPr lang="en-US" sz="1600" b="1" u="none" strike="noStrike" dirty="0">
                          <a:solidFill>
                            <a:schemeClr val="tx2"/>
                          </a:solidFill>
                          <a:effectLst/>
                          <a:latin typeface="Georgia" pitchFamily="18" charset="0"/>
                        </a:rPr>
                        <a:t>20.2</a:t>
                      </a:r>
                      <a:endParaRPr lang="en-US" sz="1600" b="1" i="0" u="none" strike="noStrike" dirty="0">
                        <a:solidFill>
                          <a:schemeClr val="tx2"/>
                        </a:solidFill>
                        <a:effectLst/>
                        <a:latin typeface="Georgia" pitchFamily="18" charset="0"/>
                      </a:endParaRPr>
                    </a:p>
                  </a:txBody>
                  <a:tcPr marL="9525" marR="9525" marT="9525" marB="0" anchor="b"/>
                </a:tc>
                <a:extLst>
                  <a:ext uri="{0D108BD9-81ED-4DB2-BD59-A6C34878D82A}">
                    <a16:rowId xmlns:a16="http://schemas.microsoft.com/office/drawing/2014/main" val="10002"/>
                  </a:ext>
                </a:extLst>
              </a:tr>
              <a:tr h="377347">
                <a:tc>
                  <a:txBody>
                    <a:bodyPr/>
                    <a:lstStyle/>
                    <a:p>
                      <a:pPr algn="r" fontAlgn="b">
                        <a:lnSpc>
                          <a:spcPct val="150000"/>
                        </a:lnSpc>
                      </a:pPr>
                      <a:r>
                        <a:rPr lang="en-US" sz="1600" b="1" u="none" strike="noStrike">
                          <a:solidFill>
                            <a:schemeClr val="tx2"/>
                          </a:solidFill>
                          <a:effectLst/>
                          <a:latin typeface="Georgia" pitchFamily="18" charset="0"/>
                        </a:rPr>
                        <a:t>16.3</a:t>
                      </a:r>
                      <a:endParaRPr lang="en-US" sz="1600" b="1" i="0" u="none" strike="noStrike">
                        <a:solidFill>
                          <a:schemeClr val="tx2"/>
                        </a:solidFill>
                        <a:effectLst/>
                        <a:latin typeface="Georgia" pitchFamily="18" charset="0"/>
                      </a:endParaRPr>
                    </a:p>
                  </a:txBody>
                  <a:tcPr marL="9525" marR="9525" marT="9525" marB="0" anchor="b"/>
                </a:tc>
                <a:tc>
                  <a:txBody>
                    <a:bodyPr/>
                    <a:lstStyle/>
                    <a:p>
                      <a:pPr algn="r" fontAlgn="b">
                        <a:lnSpc>
                          <a:spcPct val="150000"/>
                        </a:lnSpc>
                      </a:pPr>
                      <a:r>
                        <a:rPr lang="en-US" sz="1600" b="1" u="none" strike="noStrike" dirty="0">
                          <a:solidFill>
                            <a:schemeClr val="tx2"/>
                          </a:solidFill>
                          <a:effectLst/>
                          <a:latin typeface="Georgia" pitchFamily="18" charset="0"/>
                        </a:rPr>
                        <a:t>13.5</a:t>
                      </a:r>
                      <a:endParaRPr lang="en-US" sz="1600" b="1" i="0" u="none" strike="noStrike" dirty="0">
                        <a:solidFill>
                          <a:schemeClr val="tx2"/>
                        </a:solidFill>
                        <a:effectLst/>
                        <a:latin typeface="Georgia" pitchFamily="18" charset="0"/>
                      </a:endParaRPr>
                    </a:p>
                  </a:txBody>
                  <a:tcPr marL="9525" marR="9525" marT="9525" marB="0" anchor="b"/>
                </a:tc>
                <a:tc>
                  <a:txBody>
                    <a:bodyPr/>
                    <a:lstStyle/>
                    <a:p>
                      <a:pPr algn="r" fontAlgn="b">
                        <a:lnSpc>
                          <a:spcPct val="150000"/>
                        </a:lnSpc>
                      </a:pPr>
                      <a:r>
                        <a:rPr lang="en-US" sz="1600" b="1" u="none" strike="noStrike" dirty="0">
                          <a:solidFill>
                            <a:schemeClr val="tx2"/>
                          </a:solidFill>
                          <a:effectLst/>
                          <a:latin typeface="Georgia" pitchFamily="18" charset="0"/>
                        </a:rPr>
                        <a:t>9.9</a:t>
                      </a:r>
                      <a:endParaRPr lang="en-US" sz="1600" b="1" i="0" u="none" strike="noStrike" dirty="0">
                        <a:solidFill>
                          <a:schemeClr val="tx2"/>
                        </a:solidFill>
                        <a:effectLst/>
                        <a:latin typeface="Georgia" pitchFamily="18" charset="0"/>
                      </a:endParaRPr>
                    </a:p>
                  </a:txBody>
                  <a:tcPr marL="9525" marR="9525" marT="9525" marB="0" anchor="b"/>
                </a:tc>
                <a:tc>
                  <a:txBody>
                    <a:bodyPr/>
                    <a:lstStyle/>
                    <a:p>
                      <a:pPr algn="r" fontAlgn="b">
                        <a:lnSpc>
                          <a:spcPct val="150000"/>
                        </a:lnSpc>
                      </a:pPr>
                      <a:r>
                        <a:rPr lang="en-US" sz="1600" b="1" u="none" strike="noStrike" dirty="0">
                          <a:solidFill>
                            <a:schemeClr val="tx2"/>
                          </a:solidFill>
                          <a:effectLst/>
                          <a:latin typeface="Georgia" pitchFamily="18" charset="0"/>
                        </a:rPr>
                        <a:t>16.8</a:t>
                      </a:r>
                      <a:endParaRPr lang="en-US" sz="1600" b="1" i="0" u="none" strike="noStrike" dirty="0">
                        <a:solidFill>
                          <a:schemeClr val="tx2"/>
                        </a:solidFill>
                        <a:effectLst/>
                        <a:latin typeface="Georgia" pitchFamily="18" charset="0"/>
                      </a:endParaRPr>
                    </a:p>
                  </a:txBody>
                  <a:tcPr marL="9525" marR="9525" marT="9525" marB="0" anchor="b"/>
                </a:tc>
                <a:tc>
                  <a:txBody>
                    <a:bodyPr/>
                    <a:lstStyle/>
                    <a:p>
                      <a:pPr algn="r" fontAlgn="b">
                        <a:lnSpc>
                          <a:spcPct val="150000"/>
                        </a:lnSpc>
                      </a:pPr>
                      <a:r>
                        <a:rPr lang="en-US" sz="1600" b="1" u="none" strike="noStrike" dirty="0">
                          <a:solidFill>
                            <a:schemeClr val="tx2"/>
                          </a:solidFill>
                          <a:effectLst/>
                          <a:latin typeface="Georgia" pitchFamily="18" charset="0"/>
                        </a:rPr>
                        <a:t>19.5</a:t>
                      </a:r>
                      <a:endParaRPr lang="en-US" sz="1600" b="1" i="0" u="none" strike="noStrike" dirty="0">
                        <a:solidFill>
                          <a:schemeClr val="tx2"/>
                        </a:solidFill>
                        <a:effectLst/>
                        <a:latin typeface="Georgia" pitchFamily="18" charset="0"/>
                      </a:endParaRPr>
                    </a:p>
                  </a:txBody>
                  <a:tcPr marL="9525" marR="9525" marT="9525" marB="0" anchor="b"/>
                </a:tc>
                <a:tc>
                  <a:txBody>
                    <a:bodyPr/>
                    <a:lstStyle/>
                    <a:p>
                      <a:pPr algn="r" fontAlgn="b">
                        <a:lnSpc>
                          <a:spcPct val="150000"/>
                        </a:lnSpc>
                      </a:pPr>
                      <a:r>
                        <a:rPr lang="en-US" sz="1600" b="1" u="none" strike="noStrike" dirty="0">
                          <a:solidFill>
                            <a:schemeClr val="tx2"/>
                          </a:solidFill>
                          <a:effectLst/>
                          <a:latin typeface="Georgia" pitchFamily="18" charset="0"/>
                        </a:rPr>
                        <a:t>12.9</a:t>
                      </a:r>
                      <a:endParaRPr lang="en-US" sz="1600" b="1" i="0" u="none" strike="noStrike" dirty="0">
                        <a:solidFill>
                          <a:schemeClr val="tx2"/>
                        </a:solidFill>
                        <a:effectLst/>
                        <a:latin typeface="Georgia" pitchFamily="18" charset="0"/>
                      </a:endParaRPr>
                    </a:p>
                  </a:txBody>
                  <a:tcPr marL="9525" marR="9525" marT="9525" marB="0" anchor="b"/>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19334125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111038" y="6287045"/>
            <a:ext cx="11956276" cy="552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9"/>
          <p:cNvPicPr>
            <a:picLocks noChangeAspect="1"/>
          </p:cNvPicPr>
          <p:nvPr/>
        </p:nvPicPr>
        <p:blipFill rotWithShape="1">
          <a:blip r:embed="rId3"/>
          <a:srcRect l="26203" t="42125" r="47786" b="48031"/>
          <a:stretch/>
        </p:blipFill>
        <p:spPr>
          <a:xfrm>
            <a:off x="52753" y="35170"/>
            <a:ext cx="4399201" cy="936000"/>
          </a:xfrm>
          <a:prstGeom prst="rect">
            <a:avLst/>
          </a:prstGeom>
        </p:spPr>
      </p:pic>
      <p:sp>
        <p:nvSpPr>
          <p:cNvPr id="7" name="AutoShape 2" descr="Image result for modern telecommunication tower transparan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D"/>
          </a:p>
        </p:txBody>
      </p:sp>
      <p:sp>
        <p:nvSpPr>
          <p:cNvPr id="23" name="Slide Number Placeholder 22"/>
          <p:cNvSpPr>
            <a:spLocks noGrp="1"/>
          </p:cNvSpPr>
          <p:nvPr>
            <p:ph type="sldNum" sz="quarter" idx="12"/>
          </p:nvPr>
        </p:nvSpPr>
        <p:spPr>
          <a:xfrm>
            <a:off x="9313984" y="6497030"/>
            <a:ext cx="2743200" cy="365125"/>
          </a:xfrm>
        </p:spPr>
        <p:txBody>
          <a:bodyPr/>
          <a:lstStyle/>
          <a:p>
            <a:fld id="{D219ED83-88B6-4A4C-9907-456FD1EA74C2}" type="slidenum">
              <a:rPr lang="en-ID" sz="1400" smtClean="0">
                <a:solidFill>
                  <a:schemeClr val="bg1"/>
                </a:solidFill>
                <a:latin typeface="Microsoft PhagsPa" panose="020B0502040204020203" pitchFamily="34" charset="0"/>
              </a:rPr>
              <a:t>39</a:t>
            </a:fld>
            <a:endParaRPr lang="en-ID" sz="1400" dirty="0">
              <a:solidFill>
                <a:schemeClr val="bg1"/>
              </a:solidFill>
              <a:latin typeface="Microsoft PhagsPa" panose="020B0502040204020203" pitchFamily="34" charset="0"/>
            </a:endParaRPr>
          </a:p>
        </p:txBody>
      </p:sp>
      <p:sp>
        <p:nvSpPr>
          <p:cNvPr id="24" name="Slide Number Placeholder 22"/>
          <p:cNvSpPr txBox="1">
            <a:spLocks/>
          </p:cNvSpPr>
          <p:nvPr/>
        </p:nvSpPr>
        <p:spPr>
          <a:xfrm>
            <a:off x="93193" y="6469823"/>
            <a:ext cx="652597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ID" sz="1300" dirty="0" smtClean="0">
                <a:solidFill>
                  <a:schemeClr val="bg1"/>
                </a:solidFill>
                <a:latin typeface="Microsoft PhagsPa" panose="020B0502040204020203" pitchFamily="34" charset="0"/>
              </a:rPr>
              <a:t>KODE DOSEN : NKC  / MATA KULIAH : PROBABILITAS &amp; STATISTIKA (MUH1F3)</a:t>
            </a:r>
            <a:endParaRPr lang="en-ID" sz="1300" dirty="0">
              <a:solidFill>
                <a:schemeClr val="bg1"/>
              </a:solidFill>
              <a:latin typeface="Microsoft PhagsPa" panose="020B0502040204020203" pitchFamily="34" charset="0"/>
            </a:endParaRPr>
          </a:p>
        </p:txBody>
      </p:sp>
      <p:sp>
        <p:nvSpPr>
          <p:cNvPr id="8" name="Content Placeholder 2"/>
          <p:cNvSpPr txBox="1">
            <a:spLocks/>
          </p:cNvSpPr>
          <p:nvPr/>
        </p:nvSpPr>
        <p:spPr>
          <a:xfrm>
            <a:off x="155575" y="971170"/>
            <a:ext cx="11734800" cy="51054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31775" indent="-231775" algn="just">
              <a:lnSpc>
                <a:spcPct val="200000"/>
              </a:lnSpc>
              <a:buFont typeface="+mj-lt"/>
              <a:buAutoNum type="arabicPeriod" startAt="5"/>
            </a:pPr>
            <a:r>
              <a:rPr lang="en-US" sz="1600" b="1" dirty="0" smtClean="0">
                <a:solidFill>
                  <a:schemeClr val="tx2"/>
                </a:solidFill>
                <a:latin typeface="Georgia" pitchFamily="18" charset="0"/>
              </a:rPr>
              <a:t>The value given in the table are the amounts of time (in µ-seconds) of 80 message were received at the receiver. Is there any outlier?</a:t>
            </a:r>
          </a:p>
          <a:p>
            <a:pPr marL="400050" lvl="1" indent="0" algn="just">
              <a:lnSpc>
                <a:spcPct val="200000"/>
              </a:lnSpc>
              <a:buFont typeface="Arial" panose="020B0604020202020204" pitchFamily="34" charset="0"/>
              <a:buNone/>
            </a:pPr>
            <a:endParaRPr lang="en-US" sz="1600" b="1" dirty="0" smtClean="0">
              <a:solidFill>
                <a:schemeClr val="tx2"/>
              </a:solidFill>
              <a:latin typeface="Georgia" pitchFamily="18" charset="0"/>
            </a:endParaRPr>
          </a:p>
          <a:p>
            <a:pPr marL="0" indent="0">
              <a:lnSpc>
                <a:spcPct val="200000"/>
              </a:lnSpc>
              <a:buFont typeface="Arial" panose="020B0604020202020204" pitchFamily="34" charset="0"/>
              <a:buNone/>
            </a:pPr>
            <a:endParaRPr lang="en-US" sz="1600" b="1" dirty="0" smtClean="0">
              <a:solidFill>
                <a:schemeClr val="tx2"/>
              </a:solidFill>
              <a:latin typeface="Georgia" pitchFamily="18" charset="0"/>
            </a:endParaRPr>
          </a:p>
          <a:p>
            <a:pPr>
              <a:lnSpc>
                <a:spcPct val="200000"/>
              </a:lnSpc>
              <a:buFont typeface="+mj-lt"/>
              <a:buAutoNum type="arabicPeriod" startAt="3"/>
            </a:pPr>
            <a:endParaRPr lang="en-US" sz="1600" b="1" dirty="0">
              <a:solidFill>
                <a:schemeClr val="tx2"/>
              </a:solidFill>
              <a:latin typeface="Georgia" pitchFamily="18" charset="0"/>
            </a:endParaRPr>
          </a:p>
        </p:txBody>
      </p:sp>
      <p:graphicFrame>
        <p:nvGraphicFramePr>
          <p:cNvPr id="9" name="Table 8"/>
          <p:cNvGraphicFramePr>
            <a:graphicFrameLocks noGrp="1"/>
          </p:cNvGraphicFramePr>
          <p:nvPr>
            <p:extLst>
              <p:ext uri="{D42A27DB-BD31-4B8C-83A1-F6EECF244321}">
                <p14:modId xmlns:p14="http://schemas.microsoft.com/office/powerpoint/2010/main" val="3885567689"/>
              </p:ext>
            </p:extLst>
          </p:nvPr>
        </p:nvGraphicFramePr>
        <p:xfrm>
          <a:off x="3527720" y="1550650"/>
          <a:ext cx="8128425" cy="4813935"/>
        </p:xfrm>
        <a:graphic>
          <a:graphicData uri="http://schemas.openxmlformats.org/drawingml/2006/table">
            <a:tbl>
              <a:tblPr>
                <a:tableStyleId>{2D5ABB26-0587-4C30-8999-92F81FD0307C}</a:tableStyleId>
              </a:tblPr>
              <a:tblGrid>
                <a:gridCol w="3388748">
                  <a:extLst>
                    <a:ext uri="{9D8B030D-6E8A-4147-A177-3AD203B41FA5}">
                      <a16:colId xmlns:a16="http://schemas.microsoft.com/office/drawing/2014/main" val="20000"/>
                    </a:ext>
                  </a:extLst>
                </a:gridCol>
                <a:gridCol w="892981">
                  <a:extLst>
                    <a:ext uri="{9D8B030D-6E8A-4147-A177-3AD203B41FA5}">
                      <a16:colId xmlns:a16="http://schemas.microsoft.com/office/drawing/2014/main" val="20001"/>
                    </a:ext>
                  </a:extLst>
                </a:gridCol>
                <a:gridCol w="320558">
                  <a:extLst>
                    <a:ext uri="{9D8B030D-6E8A-4147-A177-3AD203B41FA5}">
                      <a16:colId xmlns:a16="http://schemas.microsoft.com/office/drawing/2014/main" val="20002"/>
                    </a:ext>
                  </a:extLst>
                </a:gridCol>
                <a:gridCol w="320558">
                  <a:extLst>
                    <a:ext uri="{9D8B030D-6E8A-4147-A177-3AD203B41FA5}">
                      <a16:colId xmlns:a16="http://schemas.microsoft.com/office/drawing/2014/main" val="20003"/>
                    </a:ext>
                  </a:extLst>
                </a:gridCol>
                <a:gridCol w="320558">
                  <a:extLst>
                    <a:ext uri="{9D8B030D-6E8A-4147-A177-3AD203B41FA5}">
                      <a16:colId xmlns:a16="http://schemas.microsoft.com/office/drawing/2014/main" val="20004"/>
                    </a:ext>
                  </a:extLst>
                </a:gridCol>
                <a:gridCol w="320558">
                  <a:extLst>
                    <a:ext uri="{9D8B030D-6E8A-4147-A177-3AD203B41FA5}">
                      <a16:colId xmlns:a16="http://schemas.microsoft.com/office/drawing/2014/main" val="20005"/>
                    </a:ext>
                  </a:extLst>
                </a:gridCol>
                <a:gridCol w="320558">
                  <a:extLst>
                    <a:ext uri="{9D8B030D-6E8A-4147-A177-3AD203B41FA5}">
                      <a16:colId xmlns:a16="http://schemas.microsoft.com/office/drawing/2014/main" val="20006"/>
                    </a:ext>
                  </a:extLst>
                </a:gridCol>
                <a:gridCol w="320558">
                  <a:extLst>
                    <a:ext uri="{9D8B030D-6E8A-4147-A177-3AD203B41FA5}">
                      <a16:colId xmlns:a16="http://schemas.microsoft.com/office/drawing/2014/main" val="20007"/>
                    </a:ext>
                  </a:extLst>
                </a:gridCol>
                <a:gridCol w="320558">
                  <a:extLst>
                    <a:ext uri="{9D8B030D-6E8A-4147-A177-3AD203B41FA5}">
                      <a16:colId xmlns:a16="http://schemas.microsoft.com/office/drawing/2014/main" val="20008"/>
                    </a:ext>
                  </a:extLst>
                </a:gridCol>
                <a:gridCol w="320558">
                  <a:extLst>
                    <a:ext uri="{9D8B030D-6E8A-4147-A177-3AD203B41FA5}">
                      <a16:colId xmlns:a16="http://schemas.microsoft.com/office/drawing/2014/main" val="20009"/>
                    </a:ext>
                  </a:extLst>
                </a:gridCol>
                <a:gridCol w="320558">
                  <a:extLst>
                    <a:ext uri="{9D8B030D-6E8A-4147-A177-3AD203B41FA5}">
                      <a16:colId xmlns:a16="http://schemas.microsoft.com/office/drawing/2014/main" val="20010"/>
                    </a:ext>
                  </a:extLst>
                </a:gridCol>
                <a:gridCol w="320558">
                  <a:extLst>
                    <a:ext uri="{9D8B030D-6E8A-4147-A177-3AD203B41FA5}">
                      <a16:colId xmlns:a16="http://schemas.microsoft.com/office/drawing/2014/main" val="20011"/>
                    </a:ext>
                  </a:extLst>
                </a:gridCol>
                <a:gridCol w="320558">
                  <a:extLst>
                    <a:ext uri="{9D8B030D-6E8A-4147-A177-3AD203B41FA5}">
                      <a16:colId xmlns:a16="http://schemas.microsoft.com/office/drawing/2014/main" val="20012"/>
                    </a:ext>
                  </a:extLst>
                </a:gridCol>
                <a:gridCol w="320558">
                  <a:extLst>
                    <a:ext uri="{9D8B030D-6E8A-4147-A177-3AD203B41FA5}">
                      <a16:colId xmlns:a16="http://schemas.microsoft.com/office/drawing/2014/main" val="20013"/>
                    </a:ext>
                  </a:extLst>
                </a:gridCol>
              </a:tblGrid>
              <a:tr h="184638">
                <a:tc>
                  <a:txBody>
                    <a:bodyPr/>
                    <a:lstStyle/>
                    <a:p>
                      <a:pPr algn="ctr" fontAlgn="b"/>
                      <a:r>
                        <a:rPr lang="en-US" sz="1600" b="1" u="none" strike="noStrike" dirty="0">
                          <a:effectLst/>
                          <a:latin typeface="Georgia" pitchFamily="18" charset="0"/>
                        </a:rPr>
                        <a:t>Frequency Cumulative</a:t>
                      </a:r>
                      <a:endParaRPr lang="en-US" sz="1600" b="1" i="0" u="none" strike="noStrike" dirty="0">
                        <a:solidFill>
                          <a:srgbClr val="000000"/>
                        </a:solidFill>
                        <a:effectLst/>
                        <a:latin typeface="Georgia" pitchFamily="18" charset="0"/>
                      </a:endParaRPr>
                    </a:p>
                  </a:txBody>
                  <a:tcPr marL="9525" marR="9525" marT="9525" marB="0" anchor="b">
                    <a:lnR w="38100" cap="flat" cmpd="sng" algn="ctr">
                      <a:solidFill>
                        <a:schemeClr val="tx1"/>
                      </a:solidFill>
                      <a:prstDash val="solid"/>
                      <a:round/>
                      <a:headEnd type="none" w="med" len="med"/>
                      <a:tailEnd type="none" w="med" len="med"/>
                    </a:lnR>
                  </a:tcPr>
                </a:tc>
                <a:tc>
                  <a:txBody>
                    <a:bodyPr/>
                    <a:lstStyle/>
                    <a:p>
                      <a:pPr algn="ctr" fontAlgn="b"/>
                      <a:r>
                        <a:rPr lang="en-US" sz="1600" b="1" u="none" strike="noStrike" dirty="0">
                          <a:effectLst/>
                          <a:latin typeface="Georgia" pitchFamily="18" charset="0"/>
                        </a:rPr>
                        <a:t>Stem</a:t>
                      </a:r>
                      <a:endParaRPr lang="en-US" sz="1600" b="1" i="0" u="none" strike="noStrike" dirty="0">
                        <a:solidFill>
                          <a:srgbClr val="000000"/>
                        </a:solidFill>
                        <a:effectLst/>
                        <a:latin typeface="Georgia" pitchFamily="18"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tcPr>
                </a:tc>
                <a:tc gridSpan="12">
                  <a:txBody>
                    <a:bodyPr/>
                    <a:lstStyle/>
                    <a:p>
                      <a:pPr algn="ctr" fontAlgn="b"/>
                      <a:r>
                        <a:rPr lang="en-US" sz="1600" b="1" u="none" strike="noStrike" dirty="0" smtClean="0">
                          <a:effectLst/>
                          <a:latin typeface="Georgia" pitchFamily="18" charset="0"/>
                        </a:rPr>
                        <a:t>Leaves (unit 0.1)</a:t>
                      </a:r>
                      <a:endParaRPr lang="en-US" sz="1600" b="1" i="0" u="none" strike="noStrike" dirty="0">
                        <a:solidFill>
                          <a:srgbClr val="000000"/>
                        </a:solidFill>
                        <a:effectLst/>
                        <a:latin typeface="Georgia" pitchFamily="18" charset="0"/>
                      </a:endParaRPr>
                    </a:p>
                  </a:txBody>
                  <a:tcPr marL="9525" marR="9525" marT="9525" marB="0" anchor="b">
                    <a:lnL w="38100" cap="flat" cmpd="sng" algn="ctr">
                      <a:solidFill>
                        <a:schemeClr val="tx1"/>
                      </a:solidFill>
                      <a:prstDash val="solid"/>
                      <a:round/>
                      <a:headEnd type="none" w="med" len="med"/>
                      <a:tailEnd type="none" w="med" len="med"/>
                    </a:ln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84638">
                <a:tc>
                  <a:txBody>
                    <a:bodyPr/>
                    <a:lstStyle/>
                    <a:p>
                      <a:pPr algn="ctr" fontAlgn="b"/>
                      <a:r>
                        <a:rPr lang="en-US" sz="1600" b="1" u="none" strike="noStrike" dirty="0">
                          <a:effectLst/>
                          <a:latin typeface="Georgia" pitchFamily="18" charset="0"/>
                        </a:rPr>
                        <a:t>1</a:t>
                      </a:r>
                      <a:endParaRPr lang="en-US" sz="1600" b="1" i="0" u="none" strike="noStrike" dirty="0">
                        <a:solidFill>
                          <a:srgbClr val="000000"/>
                        </a:solidFill>
                        <a:effectLst/>
                        <a:latin typeface="Georgia" pitchFamily="18" charset="0"/>
                      </a:endParaRPr>
                    </a:p>
                  </a:txBody>
                  <a:tcPr marL="9525" marR="9525" marT="9525" marB="0" anchor="b">
                    <a:lnR w="38100" cap="flat" cmpd="sng" algn="ctr">
                      <a:solidFill>
                        <a:schemeClr val="tx1"/>
                      </a:solidFill>
                      <a:prstDash val="solid"/>
                      <a:round/>
                      <a:headEnd type="none" w="med" len="med"/>
                      <a:tailEnd type="none" w="med" len="med"/>
                    </a:lnR>
                  </a:tcPr>
                </a:tc>
                <a:tc>
                  <a:txBody>
                    <a:bodyPr/>
                    <a:lstStyle/>
                    <a:p>
                      <a:pPr algn="ctr" fontAlgn="b"/>
                      <a:r>
                        <a:rPr lang="en-US" sz="1600" b="1" u="none" strike="noStrike" dirty="0">
                          <a:effectLst/>
                          <a:latin typeface="Georgia" pitchFamily="18" charset="0"/>
                        </a:rPr>
                        <a:t>7</a:t>
                      </a:r>
                      <a:endParaRPr lang="en-US" sz="1600" b="1" i="0" u="none" strike="noStrike" dirty="0">
                        <a:solidFill>
                          <a:srgbClr val="000000"/>
                        </a:solidFill>
                        <a:effectLst/>
                        <a:latin typeface="Georgia" pitchFamily="18"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tcPr>
                </a:tc>
                <a:tc>
                  <a:txBody>
                    <a:bodyPr/>
                    <a:lstStyle/>
                    <a:p>
                      <a:pPr algn="r" fontAlgn="b"/>
                      <a:r>
                        <a:rPr lang="en-US" sz="1600" b="1" u="none" strike="noStrike" dirty="0">
                          <a:effectLst/>
                          <a:latin typeface="Georgia" pitchFamily="18" charset="0"/>
                        </a:rPr>
                        <a:t>6</a:t>
                      </a:r>
                      <a:endParaRPr lang="en-US" sz="1600" b="1" i="0" u="none" strike="noStrike" dirty="0">
                        <a:solidFill>
                          <a:srgbClr val="000000"/>
                        </a:solidFill>
                        <a:effectLst/>
                        <a:latin typeface="Georgia" pitchFamily="18" charset="0"/>
                      </a:endParaRPr>
                    </a:p>
                  </a:txBody>
                  <a:tcPr marL="9525" marR="9525" marT="9525" marB="0" anchor="b">
                    <a:lnL w="38100" cap="flat" cmpd="sng" algn="ctr">
                      <a:solidFill>
                        <a:schemeClr val="tx1"/>
                      </a:solidFill>
                      <a:prstDash val="solid"/>
                      <a:round/>
                      <a:headEnd type="none" w="med" len="med"/>
                      <a:tailEnd type="none" w="med" len="med"/>
                    </a:lnL>
                  </a:tcPr>
                </a:tc>
                <a:tc>
                  <a:txBody>
                    <a:bodyPr/>
                    <a:lstStyle/>
                    <a:p>
                      <a:pPr algn="l" fontAlgn="b"/>
                      <a:r>
                        <a:rPr lang="en-US" sz="1600" b="1" u="none" strike="noStrike" dirty="0">
                          <a:effectLst/>
                          <a:latin typeface="Georgia" pitchFamily="18" charset="0"/>
                        </a:rPr>
                        <a:t> </a:t>
                      </a:r>
                      <a:endParaRPr lang="en-US" sz="1600" b="1" i="0" u="none" strike="noStrike" dirty="0">
                        <a:solidFill>
                          <a:srgbClr val="000000"/>
                        </a:solidFill>
                        <a:effectLst/>
                        <a:latin typeface="Georgia" pitchFamily="18" charset="0"/>
                      </a:endParaRPr>
                    </a:p>
                  </a:txBody>
                  <a:tcPr marL="9525" marR="9525" marT="9525" marB="0" anchor="b"/>
                </a:tc>
                <a:tc>
                  <a:txBody>
                    <a:bodyPr/>
                    <a:lstStyle/>
                    <a:p>
                      <a:pPr algn="l" fontAlgn="b"/>
                      <a:r>
                        <a:rPr lang="en-US" sz="1600" b="1" u="none" strike="noStrike">
                          <a:effectLst/>
                          <a:latin typeface="Georgia" pitchFamily="18" charset="0"/>
                        </a:rPr>
                        <a:t> </a:t>
                      </a:r>
                      <a:endParaRPr lang="en-US" sz="1600" b="1" i="0" u="none" strike="noStrike">
                        <a:solidFill>
                          <a:srgbClr val="000000"/>
                        </a:solidFill>
                        <a:effectLst/>
                        <a:latin typeface="Georgia" pitchFamily="18" charset="0"/>
                      </a:endParaRPr>
                    </a:p>
                  </a:txBody>
                  <a:tcPr marL="9525" marR="9525" marT="9525" marB="0" anchor="b"/>
                </a:tc>
                <a:tc>
                  <a:txBody>
                    <a:bodyPr/>
                    <a:lstStyle/>
                    <a:p>
                      <a:pPr algn="l" fontAlgn="b"/>
                      <a:r>
                        <a:rPr lang="en-US" sz="1600" b="1" u="none" strike="noStrike">
                          <a:effectLst/>
                          <a:latin typeface="Georgia" pitchFamily="18" charset="0"/>
                        </a:rPr>
                        <a:t> </a:t>
                      </a:r>
                      <a:endParaRPr lang="en-US" sz="1600" b="1" i="0" u="none" strike="noStrike">
                        <a:solidFill>
                          <a:srgbClr val="000000"/>
                        </a:solidFill>
                        <a:effectLst/>
                        <a:latin typeface="Georgia" pitchFamily="18" charset="0"/>
                      </a:endParaRPr>
                    </a:p>
                  </a:txBody>
                  <a:tcPr marL="9525" marR="9525" marT="9525" marB="0" anchor="b"/>
                </a:tc>
                <a:tc>
                  <a:txBody>
                    <a:bodyPr/>
                    <a:lstStyle/>
                    <a:p>
                      <a:pPr algn="l" fontAlgn="b"/>
                      <a:r>
                        <a:rPr lang="en-US" sz="1600" b="1" u="none" strike="noStrike">
                          <a:effectLst/>
                          <a:latin typeface="Georgia" pitchFamily="18" charset="0"/>
                        </a:rPr>
                        <a:t> </a:t>
                      </a:r>
                      <a:endParaRPr lang="en-US" sz="1600" b="1" i="0" u="none" strike="noStrike">
                        <a:solidFill>
                          <a:srgbClr val="000000"/>
                        </a:solidFill>
                        <a:effectLst/>
                        <a:latin typeface="Georgia" pitchFamily="18" charset="0"/>
                      </a:endParaRPr>
                    </a:p>
                  </a:txBody>
                  <a:tcPr marL="9525" marR="9525" marT="9525" marB="0" anchor="b"/>
                </a:tc>
                <a:tc>
                  <a:txBody>
                    <a:bodyPr/>
                    <a:lstStyle/>
                    <a:p>
                      <a:pPr algn="l" fontAlgn="b"/>
                      <a:r>
                        <a:rPr lang="en-US" sz="1600" b="1" u="none" strike="noStrike">
                          <a:effectLst/>
                          <a:latin typeface="Georgia" pitchFamily="18" charset="0"/>
                        </a:rPr>
                        <a:t> </a:t>
                      </a:r>
                      <a:endParaRPr lang="en-US" sz="1600" b="1" i="0" u="none" strike="noStrike">
                        <a:solidFill>
                          <a:srgbClr val="000000"/>
                        </a:solidFill>
                        <a:effectLst/>
                        <a:latin typeface="Georgia" pitchFamily="18" charset="0"/>
                      </a:endParaRPr>
                    </a:p>
                  </a:txBody>
                  <a:tcPr marL="9525" marR="9525" marT="9525" marB="0" anchor="b"/>
                </a:tc>
                <a:tc>
                  <a:txBody>
                    <a:bodyPr/>
                    <a:lstStyle/>
                    <a:p>
                      <a:pPr algn="l" fontAlgn="b"/>
                      <a:r>
                        <a:rPr lang="en-US" sz="1600" b="1" u="none" strike="noStrike">
                          <a:effectLst/>
                          <a:latin typeface="Georgia" pitchFamily="18" charset="0"/>
                        </a:rPr>
                        <a:t> </a:t>
                      </a:r>
                      <a:endParaRPr lang="en-US" sz="1600" b="1" i="0" u="none" strike="noStrike">
                        <a:solidFill>
                          <a:srgbClr val="000000"/>
                        </a:solidFill>
                        <a:effectLst/>
                        <a:latin typeface="Georgia" pitchFamily="18" charset="0"/>
                      </a:endParaRPr>
                    </a:p>
                  </a:txBody>
                  <a:tcPr marL="9525" marR="9525" marT="9525" marB="0" anchor="b"/>
                </a:tc>
                <a:tc>
                  <a:txBody>
                    <a:bodyPr/>
                    <a:lstStyle/>
                    <a:p>
                      <a:pPr algn="l" fontAlgn="b"/>
                      <a:r>
                        <a:rPr lang="en-US" sz="1600" b="1" u="none" strike="noStrike">
                          <a:effectLst/>
                          <a:latin typeface="Georgia" pitchFamily="18" charset="0"/>
                        </a:rPr>
                        <a:t> </a:t>
                      </a:r>
                      <a:endParaRPr lang="en-US" sz="1600" b="1" i="0" u="none" strike="noStrike">
                        <a:solidFill>
                          <a:srgbClr val="000000"/>
                        </a:solidFill>
                        <a:effectLst/>
                        <a:latin typeface="Georgia" pitchFamily="18" charset="0"/>
                      </a:endParaRPr>
                    </a:p>
                  </a:txBody>
                  <a:tcPr marL="9525" marR="9525" marT="9525" marB="0" anchor="b"/>
                </a:tc>
                <a:tc>
                  <a:txBody>
                    <a:bodyPr/>
                    <a:lstStyle/>
                    <a:p>
                      <a:pPr algn="l" fontAlgn="b"/>
                      <a:r>
                        <a:rPr lang="en-US" sz="1600" b="1" u="none" strike="noStrike">
                          <a:effectLst/>
                          <a:latin typeface="Georgia" pitchFamily="18" charset="0"/>
                        </a:rPr>
                        <a:t> </a:t>
                      </a:r>
                      <a:endParaRPr lang="en-US" sz="1600" b="1" i="0" u="none" strike="noStrike">
                        <a:solidFill>
                          <a:srgbClr val="000000"/>
                        </a:solidFill>
                        <a:effectLst/>
                        <a:latin typeface="Georgia" pitchFamily="18" charset="0"/>
                      </a:endParaRPr>
                    </a:p>
                  </a:txBody>
                  <a:tcPr marL="9525" marR="9525" marT="9525" marB="0" anchor="b"/>
                </a:tc>
                <a:tc>
                  <a:txBody>
                    <a:bodyPr/>
                    <a:lstStyle/>
                    <a:p>
                      <a:pPr algn="l" fontAlgn="b"/>
                      <a:r>
                        <a:rPr lang="en-US" sz="1600" b="1" u="none" strike="noStrike">
                          <a:effectLst/>
                          <a:latin typeface="Georgia" pitchFamily="18" charset="0"/>
                        </a:rPr>
                        <a:t> </a:t>
                      </a:r>
                      <a:endParaRPr lang="en-US" sz="1600" b="1" i="0" u="none" strike="noStrike">
                        <a:solidFill>
                          <a:srgbClr val="000000"/>
                        </a:solidFill>
                        <a:effectLst/>
                        <a:latin typeface="Georgia" pitchFamily="18" charset="0"/>
                      </a:endParaRPr>
                    </a:p>
                  </a:txBody>
                  <a:tcPr marL="9525" marR="9525" marT="9525" marB="0" anchor="b"/>
                </a:tc>
                <a:tc>
                  <a:txBody>
                    <a:bodyPr/>
                    <a:lstStyle/>
                    <a:p>
                      <a:pPr algn="l" fontAlgn="b"/>
                      <a:r>
                        <a:rPr lang="en-US" sz="1600" b="1" u="none" strike="noStrike">
                          <a:effectLst/>
                          <a:latin typeface="Georgia" pitchFamily="18" charset="0"/>
                        </a:rPr>
                        <a:t> </a:t>
                      </a:r>
                      <a:endParaRPr lang="en-US" sz="1600" b="1" i="0" u="none" strike="noStrike">
                        <a:solidFill>
                          <a:srgbClr val="000000"/>
                        </a:solidFill>
                        <a:effectLst/>
                        <a:latin typeface="Georgia" pitchFamily="18" charset="0"/>
                      </a:endParaRPr>
                    </a:p>
                  </a:txBody>
                  <a:tcPr marL="9525" marR="9525" marT="9525" marB="0" anchor="b"/>
                </a:tc>
                <a:tc>
                  <a:txBody>
                    <a:bodyPr/>
                    <a:lstStyle/>
                    <a:p>
                      <a:pPr algn="l" fontAlgn="b"/>
                      <a:r>
                        <a:rPr lang="en-US" sz="1600" b="1" u="none" strike="noStrike">
                          <a:effectLst/>
                          <a:latin typeface="Georgia" pitchFamily="18" charset="0"/>
                        </a:rPr>
                        <a:t> </a:t>
                      </a:r>
                      <a:endParaRPr lang="en-US" sz="1600" b="1" i="0" u="none" strike="noStrike">
                        <a:solidFill>
                          <a:srgbClr val="000000"/>
                        </a:solidFill>
                        <a:effectLst/>
                        <a:latin typeface="Georgia" pitchFamily="18" charset="0"/>
                      </a:endParaRPr>
                    </a:p>
                  </a:txBody>
                  <a:tcPr marL="9525" marR="9525" marT="9525" marB="0" anchor="b"/>
                </a:tc>
                <a:extLst>
                  <a:ext uri="{0D108BD9-81ED-4DB2-BD59-A6C34878D82A}">
                    <a16:rowId xmlns:a16="http://schemas.microsoft.com/office/drawing/2014/main" val="10001"/>
                  </a:ext>
                </a:extLst>
              </a:tr>
              <a:tr h="184638">
                <a:tc>
                  <a:txBody>
                    <a:bodyPr/>
                    <a:lstStyle/>
                    <a:p>
                      <a:pPr algn="ctr" fontAlgn="b"/>
                      <a:r>
                        <a:rPr lang="en-US" sz="1600" b="1" u="none" strike="noStrike" dirty="0">
                          <a:effectLst/>
                          <a:latin typeface="Georgia" pitchFamily="18" charset="0"/>
                        </a:rPr>
                        <a:t>2</a:t>
                      </a:r>
                      <a:endParaRPr lang="en-US" sz="1600" b="1" i="0" u="none" strike="noStrike" dirty="0">
                        <a:solidFill>
                          <a:srgbClr val="000000"/>
                        </a:solidFill>
                        <a:effectLst/>
                        <a:latin typeface="Georgia" pitchFamily="18" charset="0"/>
                      </a:endParaRPr>
                    </a:p>
                  </a:txBody>
                  <a:tcPr marL="9525" marR="9525" marT="9525" marB="0" anchor="b">
                    <a:lnR w="38100" cap="flat" cmpd="sng" algn="ctr">
                      <a:solidFill>
                        <a:schemeClr val="tx1"/>
                      </a:solidFill>
                      <a:prstDash val="solid"/>
                      <a:round/>
                      <a:headEnd type="none" w="med" len="med"/>
                      <a:tailEnd type="none" w="med" len="med"/>
                    </a:lnR>
                  </a:tcPr>
                </a:tc>
                <a:tc>
                  <a:txBody>
                    <a:bodyPr/>
                    <a:lstStyle/>
                    <a:p>
                      <a:pPr algn="ctr" fontAlgn="b"/>
                      <a:r>
                        <a:rPr lang="en-US" sz="1600" b="1" u="none" strike="noStrike" dirty="0">
                          <a:effectLst/>
                          <a:latin typeface="Georgia" pitchFamily="18" charset="0"/>
                        </a:rPr>
                        <a:t>8</a:t>
                      </a:r>
                      <a:endParaRPr lang="en-US" sz="1600" b="1" i="0" u="none" strike="noStrike" dirty="0">
                        <a:solidFill>
                          <a:srgbClr val="000000"/>
                        </a:solidFill>
                        <a:effectLst/>
                        <a:latin typeface="Georgia" pitchFamily="18"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tcPr>
                </a:tc>
                <a:tc>
                  <a:txBody>
                    <a:bodyPr/>
                    <a:lstStyle/>
                    <a:p>
                      <a:pPr algn="r" fontAlgn="b"/>
                      <a:r>
                        <a:rPr lang="en-US" sz="1600" b="1" u="none" strike="noStrike">
                          <a:effectLst/>
                          <a:latin typeface="Georgia" pitchFamily="18" charset="0"/>
                        </a:rPr>
                        <a:t>7</a:t>
                      </a:r>
                      <a:endParaRPr lang="en-US" sz="1600" b="1" i="0" u="none" strike="noStrike">
                        <a:solidFill>
                          <a:srgbClr val="000000"/>
                        </a:solidFill>
                        <a:effectLst/>
                        <a:latin typeface="Georgia" pitchFamily="18" charset="0"/>
                      </a:endParaRPr>
                    </a:p>
                  </a:txBody>
                  <a:tcPr marL="9525" marR="9525" marT="9525" marB="0" anchor="b">
                    <a:lnL w="38100" cap="flat" cmpd="sng" algn="ctr">
                      <a:solidFill>
                        <a:schemeClr val="tx1"/>
                      </a:solidFill>
                      <a:prstDash val="solid"/>
                      <a:round/>
                      <a:headEnd type="none" w="med" len="med"/>
                      <a:tailEnd type="none" w="med" len="med"/>
                    </a:lnL>
                  </a:tcPr>
                </a:tc>
                <a:tc>
                  <a:txBody>
                    <a:bodyPr/>
                    <a:lstStyle/>
                    <a:p>
                      <a:pPr algn="l" fontAlgn="b"/>
                      <a:r>
                        <a:rPr lang="en-US" sz="1600" b="1" u="none" strike="noStrike">
                          <a:effectLst/>
                          <a:latin typeface="Georgia" pitchFamily="18" charset="0"/>
                        </a:rPr>
                        <a:t> </a:t>
                      </a:r>
                      <a:endParaRPr lang="en-US" sz="1600" b="1" i="0" u="none" strike="noStrike">
                        <a:solidFill>
                          <a:srgbClr val="000000"/>
                        </a:solidFill>
                        <a:effectLst/>
                        <a:latin typeface="Georgia" pitchFamily="18" charset="0"/>
                      </a:endParaRPr>
                    </a:p>
                  </a:txBody>
                  <a:tcPr marL="9525" marR="9525" marT="9525" marB="0" anchor="b"/>
                </a:tc>
                <a:tc>
                  <a:txBody>
                    <a:bodyPr/>
                    <a:lstStyle/>
                    <a:p>
                      <a:pPr algn="l" fontAlgn="b"/>
                      <a:r>
                        <a:rPr lang="en-US" sz="1600" b="1" u="none" strike="noStrike">
                          <a:effectLst/>
                          <a:latin typeface="Georgia" pitchFamily="18" charset="0"/>
                        </a:rPr>
                        <a:t> </a:t>
                      </a:r>
                      <a:endParaRPr lang="en-US" sz="1600" b="1" i="0" u="none" strike="noStrike">
                        <a:solidFill>
                          <a:srgbClr val="000000"/>
                        </a:solidFill>
                        <a:effectLst/>
                        <a:latin typeface="Georgia" pitchFamily="18" charset="0"/>
                      </a:endParaRPr>
                    </a:p>
                  </a:txBody>
                  <a:tcPr marL="9525" marR="9525" marT="9525" marB="0" anchor="b"/>
                </a:tc>
                <a:tc>
                  <a:txBody>
                    <a:bodyPr/>
                    <a:lstStyle/>
                    <a:p>
                      <a:pPr algn="l" fontAlgn="b"/>
                      <a:r>
                        <a:rPr lang="en-US" sz="1600" b="1" u="none" strike="noStrike">
                          <a:effectLst/>
                          <a:latin typeface="Georgia" pitchFamily="18" charset="0"/>
                        </a:rPr>
                        <a:t> </a:t>
                      </a:r>
                      <a:endParaRPr lang="en-US" sz="1600" b="1" i="0" u="none" strike="noStrike">
                        <a:solidFill>
                          <a:srgbClr val="000000"/>
                        </a:solidFill>
                        <a:effectLst/>
                        <a:latin typeface="Georgia" pitchFamily="18" charset="0"/>
                      </a:endParaRPr>
                    </a:p>
                  </a:txBody>
                  <a:tcPr marL="9525" marR="9525" marT="9525" marB="0" anchor="b"/>
                </a:tc>
                <a:tc>
                  <a:txBody>
                    <a:bodyPr/>
                    <a:lstStyle/>
                    <a:p>
                      <a:pPr algn="l" fontAlgn="b"/>
                      <a:r>
                        <a:rPr lang="en-US" sz="1600" b="1" u="none" strike="noStrike">
                          <a:effectLst/>
                          <a:latin typeface="Georgia" pitchFamily="18" charset="0"/>
                        </a:rPr>
                        <a:t> </a:t>
                      </a:r>
                      <a:endParaRPr lang="en-US" sz="1600" b="1" i="0" u="none" strike="noStrike">
                        <a:solidFill>
                          <a:srgbClr val="000000"/>
                        </a:solidFill>
                        <a:effectLst/>
                        <a:latin typeface="Georgia" pitchFamily="18" charset="0"/>
                      </a:endParaRPr>
                    </a:p>
                  </a:txBody>
                  <a:tcPr marL="9525" marR="9525" marT="9525" marB="0" anchor="b"/>
                </a:tc>
                <a:tc>
                  <a:txBody>
                    <a:bodyPr/>
                    <a:lstStyle/>
                    <a:p>
                      <a:pPr algn="l" fontAlgn="b"/>
                      <a:r>
                        <a:rPr lang="en-US" sz="1600" b="1" u="none" strike="noStrike">
                          <a:effectLst/>
                          <a:latin typeface="Georgia" pitchFamily="18" charset="0"/>
                        </a:rPr>
                        <a:t> </a:t>
                      </a:r>
                      <a:endParaRPr lang="en-US" sz="1600" b="1" i="0" u="none" strike="noStrike">
                        <a:solidFill>
                          <a:srgbClr val="000000"/>
                        </a:solidFill>
                        <a:effectLst/>
                        <a:latin typeface="Georgia" pitchFamily="18" charset="0"/>
                      </a:endParaRPr>
                    </a:p>
                  </a:txBody>
                  <a:tcPr marL="9525" marR="9525" marT="9525" marB="0" anchor="b"/>
                </a:tc>
                <a:tc>
                  <a:txBody>
                    <a:bodyPr/>
                    <a:lstStyle/>
                    <a:p>
                      <a:pPr algn="l" fontAlgn="b"/>
                      <a:r>
                        <a:rPr lang="en-US" sz="1600" b="1" u="none" strike="noStrike">
                          <a:effectLst/>
                          <a:latin typeface="Georgia" pitchFamily="18" charset="0"/>
                        </a:rPr>
                        <a:t> </a:t>
                      </a:r>
                      <a:endParaRPr lang="en-US" sz="1600" b="1" i="0" u="none" strike="noStrike">
                        <a:solidFill>
                          <a:srgbClr val="000000"/>
                        </a:solidFill>
                        <a:effectLst/>
                        <a:latin typeface="Georgia" pitchFamily="18" charset="0"/>
                      </a:endParaRPr>
                    </a:p>
                  </a:txBody>
                  <a:tcPr marL="9525" marR="9525" marT="9525" marB="0" anchor="b"/>
                </a:tc>
                <a:tc>
                  <a:txBody>
                    <a:bodyPr/>
                    <a:lstStyle/>
                    <a:p>
                      <a:pPr algn="l" fontAlgn="b"/>
                      <a:r>
                        <a:rPr lang="en-US" sz="1600" b="1" u="none" strike="noStrike">
                          <a:effectLst/>
                          <a:latin typeface="Georgia" pitchFamily="18" charset="0"/>
                        </a:rPr>
                        <a:t> </a:t>
                      </a:r>
                      <a:endParaRPr lang="en-US" sz="1600" b="1" i="0" u="none" strike="noStrike">
                        <a:solidFill>
                          <a:srgbClr val="000000"/>
                        </a:solidFill>
                        <a:effectLst/>
                        <a:latin typeface="Georgia" pitchFamily="18" charset="0"/>
                      </a:endParaRPr>
                    </a:p>
                  </a:txBody>
                  <a:tcPr marL="9525" marR="9525" marT="9525" marB="0" anchor="b"/>
                </a:tc>
                <a:tc>
                  <a:txBody>
                    <a:bodyPr/>
                    <a:lstStyle/>
                    <a:p>
                      <a:pPr algn="l" fontAlgn="b"/>
                      <a:r>
                        <a:rPr lang="en-US" sz="1600" b="1" u="none" strike="noStrike">
                          <a:effectLst/>
                          <a:latin typeface="Georgia" pitchFamily="18" charset="0"/>
                        </a:rPr>
                        <a:t> </a:t>
                      </a:r>
                      <a:endParaRPr lang="en-US" sz="1600" b="1" i="0" u="none" strike="noStrike">
                        <a:solidFill>
                          <a:srgbClr val="000000"/>
                        </a:solidFill>
                        <a:effectLst/>
                        <a:latin typeface="Georgia" pitchFamily="18" charset="0"/>
                      </a:endParaRPr>
                    </a:p>
                  </a:txBody>
                  <a:tcPr marL="9525" marR="9525" marT="9525" marB="0" anchor="b"/>
                </a:tc>
                <a:tc>
                  <a:txBody>
                    <a:bodyPr/>
                    <a:lstStyle/>
                    <a:p>
                      <a:pPr algn="l" fontAlgn="b"/>
                      <a:r>
                        <a:rPr lang="en-US" sz="1600" b="1" u="none" strike="noStrike">
                          <a:effectLst/>
                          <a:latin typeface="Georgia" pitchFamily="18" charset="0"/>
                        </a:rPr>
                        <a:t> </a:t>
                      </a:r>
                      <a:endParaRPr lang="en-US" sz="1600" b="1" i="0" u="none" strike="noStrike">
                        <a:solidFill>
                          <a:srgbClr val="000000"/>
                        </a:solidFill>
                        <a:effectLst/>
                        <a:latin typeface="Georgia" pitchFamily="18" charset="0"/>
                      </a:endParaRPr>
                    </a:p>
                  </a:txBody>
                  <a:tcPr marL="9525" marR="9525" marT="9525" marB="0" anchor="b"/>
                </a:tc>
                <a:tc>
                  <a:txBody>
                    <a:bodyPr/>
                    <a:lstStyle/>
                    <a:p>
                      <a:pPr algn="l" fontAlgn="b"/>
                      <a:r>
                        <a:rPr lang="en-US" sz="1600" b="1" u="none" strike="noStrike">
                          <a:effectLst/>
                          <a:latin typeface="Georgia" pitchFamily="18" charset="0"/>
                        </a:rPr>
                        <a:t> </a:t>
                      </a:r>
                      <a:endParaRPr lang="en-US" sz="1600" b="1" i="0" u="none" strike="noStrike">
                        <a:solidFill>
                          <a:srgbClr val="000000"/>
                        </a:solidFill>
                        <a:effectLst/>
                        <a:latin typeface="Georgia" pitchFamily="18" charset="0"/>
                      </a:endParaRPr>
                    </a:p>
                  </a:txBody>
                  <a:tcPr marL="9525" marR="9525" marT="9525" marB="0" anchor="b"/>
                </a:tc>
                <a:tc>
                  <a:txBody>
                    <a:bodyPr/>
                    <a:lstStyle/>
                    <a:p>
                      <a:pPr algn="l" fontAlgn="b"/>
                      <a:r>
                        <a:rPr lang="en-US" sz="1600" b="1" u="none" strike="noStrike" dirty="0">
                          <a:effectLst/>
                          <a:latin typeface="Georgia" pitchFamily="18" charset="0"/>
                        </a:rPr>
                        <a:t> </a:t>
                      </a:r>
                      <a:endParaRPr lang="en-US" sz="1600" b="1" i="0" u="none" strike="noStrike" dirty="0">
                        <a:solidFill>
                          <a:srgbClr val="000000"/>
                        </a:solidFill>
                        <a:effectLst/>
                        <a:latin typeface="Georgia" pitchFamily="18" charset="0"/>
                      </a:endParaRPr>
                    </a:p>
                  </a:txBody>
                  <a:tcPr marL="9525" marR="9525" marT="9525" marB="0" anchor="b"/>
                </a:tc>
                <a:extLst>
                  <a:ext uri="{0D108BD9-81ED-4DB2-BD59-A6C34878D82A}">
                    <a16:rowId xmlns:a16="http://schemas.microsoft.com/office/drawing/2014/main" val="10002"/>
                  </a:ext>
                </a:extLst>
              </a:tr>
              <a:tr h="184638">
                <a:tc>
                  <a:txBody>
                    <a:bodyPr/>
                    <a:lstStyle/>
                    <a:p>
                      <a:pPr algn="ctr" fontAlgn="b"/>
                      <a:r>
                        <a:rPr lang="en-US" sz="1600" b="1" u="none" strike="noStrike" dirty="0">
                          <a:effectLst/>
                          <a:latin typeface="Georgia" pitchFamily="18" charset="0"/>
                        </a:rPr>
                        <a:t>3</a:t>
                      </a:r>
                      <a:endParaRPr lang="en-US" sz="1600" b="1" i="0" u="none" strike="noStrike" dirty="0">
                        <a:solidFill>
                          <a:srgbClr val="000000"/>
                        </a:solidFill>
                        <a:effectLst/>
                        <a:latin typeface="Georgia" pitchFamily="18" charset="0"/>
                      </a:endParaRPr>
                    </a:p>
                  </a:txBody>
                  <a:tcPr marL="9525" marR="9525" marT="9525" marB="0" anchor="b">
                    <a:lnR w="38100" cap="flat" cmpd="sng" algn="ctr">
                      <a:solidFill>
                        <a:schemeClr val="tx1"/>
                      </a:solidFill>
                      <a:prstDash val="solid"/>
                      <a:round/>
                      <a:headEnd type="none" w="med" len="med"/>
                      <a:tailEnd type="none" w="med" len="med"/>
                    </a:lnR>
                  </a:tcPr>
                </a:tc>
                <a:tc>
                  <a:txBody>
                    <a:bodyPr/>
                    <a:lstStyle/>
                    <a:p>
                      <a:pPr algn="ctr" fontAlgn="b"/>
                      <a:r>
                        <a:rPr lang="en-US" sz="1600" b="1" u="none" strike="noStrike" dirty="0">
                          <a:effectLst/>
                          <a:latin typeface="Georgia" pitchFamily="18" charset="0"/>
                        </a:rPr>
                        <a:t>9</a:t>
                      </a:r>
                      <a:endParaRPr lang="en-US" sz="1600" b="1" i="0" u="none" strike="noStrike" dirty="0">
                        <a:solidFill>
                          <a:srgbClr val="000000"/>
                        </a:solidFill>
                        <a:effectLst/>
                        <a:latin typeface="Georgia" pitchFamily="18"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tcPr>
                </a:tc>
                <a:tc>
                  <a:txBody>
                    <a:bodyPr/>
                    <a:lstStyle/>
                    <a:p>
                      <a:pPr algn="r" fontAlgn="b"/>
                      <a:r>
                        <a:rPr lang="en-US" sz="1600" b="1" u="none" strike="noStrike">
                          <a:effectLst/>
                          <a:latin typeface="Georgia" pitchFamily="18" charset="0"/>
                        </a:rPr>
                        <a:t>7</a:t>
                      </a:r>
                      <a:endParaRPr lang="en-US" sz="1600" b="1" i="0" u="none" strike="noStrike">
                        <a:solidFill>
                          <a:srgbClr val="000000"/>
                        </a:solidFill>
                        <a:effectLst/>
                        <a:latin typeface="Georgia" pitchFamily="18" charset="0"/>
                      </a:endParaRPr>
                    </a:p>
                  </a:txBody>
                  <a:tcPr marL="9525" marR="9525" marT="9525" marB="0" anchor="b">
                    <a:lnL w="38100" cap="flat" cmpd="sng" algn="ctr">
                      <a:solidFill>
                        <a:schemeClr val="tx1"/>
                      </a:solidFill>
                      <a:prstDash val="solid"/>
                      <a:round/>
                      <a:headEnd type="none" w="med" len="med"/>
                      <a:tailEnd type="none" w="med" len="med"/>
                    </a:lnL>
                  </a:tcPr>
                </a:tc>
                <a:tc>
                  <a:txBody>
                    <a:bodyPr/>
                    <a:lstStyle/>
                    <a:p>
                      <a:pPr algn="l" fontAlgn="b"/>
                      <a:r>
                        <a:rPr lang="en-US" sz="1600" b="1" u="none" strike="noStrike">
                          <a:effectLst/>
                          <a:latin typeface="Georgia" pitchFamily="18" charset="0"/>
                        </a:rPr>
                        <a:t> </a:t>
                      </a:r>
                      <a:endParaRPr lang="en-US" sz="1600" b="1" i="0" u="none" strike="noStrike">
                        <a:solidFill>
                          <a:srgbClr val="000000"/>
                        </a:solidFill>
                        <a:effectLst/>
                        <a:latin typeface="Georgia" pitchFamily="18" charset="0"/>
                      </a:endParaRPr>
                    </a:p>
                  </a:txBody>
                  <a:tcPr marL="9525" marR="9525" marT="9525" marB="0" anchor="b"/>
                </a:tc>
                <a:tc>
                  <a:txBody>
                    <a:bodyPr/>
                    <a:lstStyle/>
                    <a:p>
                      <a:pPr algn="l" fontAlgn="b"/>
                      <a:r>
                        <a:rPr lang="en-US" sz="1600" b="1" u="none" strike="noStrike">
                          <a:effectLst/>
                          <a:latin typeface="Georgia" pitchFamily="18" charset="0"/>
                        </a:rPr>
                        <a:t> </a:t>
                      </a:r>
                      <a:endParaRPr lang="en-US" sz="1600" b="1" i="0" u="none" strike="noStrike">
                        <a:solidFill>
                          <a:srgbClr val="000000"/>
                        </a:solidFill>
                        <a:effectLst/>
                        <a:latin typeface="Georgia" pitchFamily="18" charset="0"/>
                      </a:endParaRPr>
                    </a:p>
                  </a:txBody>
                  <a:tcPr marL="9525" marR="9525" marT="9525" marB="0" anchor="b"/>
                </a:tc>
                <a:tc>
                  <a:txBody>
                    <a:bodyPr/>
                    <a:lstStyle/>
                    <a:p>
                      <a:pPr algn="l" fontAlgn="b"/>
                      <a:r>
                        <a:rPr lang="en-US" sz="1600" b="1" u="none" strike="noStrike">
                          <a:effectLst/>
                          <a:latin typeface="Georgia" pitchFamily="18" charset="0"/>
                        </a:rPr>
                        <a:t> </a:t>
                      </a:r>
                      <a:endParaRPr lang="en-US" sz="1600" b="1" i="0" u="none" strike="noStrike">
                        <a:solidFill>
                          <a:srgbClr val="000000"/>
                        </a:solidFill>
                        <a:effectLst/>
                        <a:latin typeface="Georgia" pitchFamily="18" charset="0"/>
                      </a:endParaRPr>
                    </a:p>
                  </a:txBody>
                  <a:tcPr marL="9525" marR="9525" marT="9525" marB="0" anchor="b"/>
                </a:tc>
                <a:tc>
                  <a:txBody>
                    <a:bodyPr/>
                    <a:lstStyle/>
                    <a:p>
                      <a:pPr algn="l" fontAlgn="b"/>
                      <a:r>
                        <a:rPr lang="en-US" sz="1600" b="1" u="none" strike="noStrike">
                          <a:effectLst/>
                          <a:latin typeface="Georgia" pitchFamily="18" charset="0"/>
                        </a:rPr>
                        <a:t> </a:t>
                      </a:r>
                      <a:endParaRPr lang="en-US" sz="1600" b="1" i="0" u="none" strike="noStrike">
                        <a:solidFill>
                          <a:srgbClr val="000000"/>
                        </a:solidFill>
                        <a:effectLst/>
                        <a:latin typeface="Georgia" pitchFamily="18" charset="0"/>
                      </a:endParaRPr>
                    </a:p>
                  </a:txBody>
                  <a:tcPr marL="9525" marR="9525" marT="9525" marB="0" anchor="b"/>
                </a:tc>
                <a:tc>
                  <a:txBody>
                    <a:bodyPr/>
                    <a:lstStyle/>
                    <a:p>
                      <a:pPr algn="l" fontAlgn="b"/>
                      <a:r>
                        <a:rPr lang="en-US" sz="1600" b="1" u="none" strike="noStrike">
                          <a:effectLst/>
                          <a:latin typeface="Georgia" pitchFamily="18" charset="0"/>
                        </a:rPr>
                        <a:t> </a:t>
                      </a:r>
                      <a:endParaRPr lang="en-US" sz="1600" b="1" i="0" u="none" strike="noStrike">
                        <a:solidFill>
                          <a:srgbClr val="000000"/>
                        </a:solidFill>
                        <a:effectLst/>
                        <a:latin typeface="Georgia" pitchFamily="18" charset="0"/>
                      </a:endParaRPr>
                    </a:p>
                  </a:txBody>
                  <a:tcPr marL="9525" marR="9525" marT="9525" marB="0" anchor="b"/>
                </a:tc>
                <a:tc>
                  <a:txBody>
                    <a:bodyPr/>
                    <a:lstStyle/>
                    <a:p>
                      <a:pPr algn="l" fontAlgn="b"/>
                      <a:r>
                        <a:rPr lang="en-US" sz="1600" b="1" u="none" strike="noStrike">
                          <a:effectLst/>
                          <a:latin typeface="Georgia" pitchFamily="18" charset="0"/>
                        </a:rPr>
                        <a:t> </a:t>
                      </a:r>
                      <a:endParaRPr lang="en-US" sz="1600" b="1" i="0" u="none" strike="noStrike">
                        <a:solidFill>
                          <a:srgbClr val="000000"/>
                        </a:solidFill>
                        <a:effectLst/>
                        <a:latin typeface="Georgia" pitchFamily="18" charset="0"/>
                      </a:endParaRPr>
                    </a:p>
                  </a:txBody>
                  <a:tcPr marL="9525" marR="9525" marT="9525" marB="0" anchor="b"/>
                </a:tc>
                <a:tc>
                  <a:txBody>
                    <a:bodyPr/>
                    <a:lstStyle/>
                    <a:p>
                      <a:pPr algn="l" fontAlgn="b"/>
                      <a:r>
                        <a:rPr lang="en-US" sz="1600" b="1" u="none" strike="noStrike">
                          <a:effectLst/>
                          <a:latin typeface="Georgia" pitchFamily="18" charset="0"/>
                        </a:rPr>
                        <a:t> </a:t>
                      </a:r>
                      <a:endParaRPr lang="en-US" sz="1600" b="1" i="0" u="none" strike="noStrike">
                        <a:solidFill>
                          <a:srgbClr val="000000"/>
                        </a:solidFill>
                        <a:effectLst/>
                        <a:latin typeface="Georgia" pitchFamily="18" charset="0"/>
                      </a:endParaRPr>
                    </a:p>
                  </a:txBody>
                  <a:tcPr marL="9525" marR="9525" marT="9525" marB="0" anchor="b"/>
                </a:tc>
                <a:tc>
                  <a:txBody>
                    <a:bodyPr/>
                    <a:lstStyle/>
                    <a:p>
                      <a:pPr algn="l" fontAlgn="b"/>
                      <a:r>
                        <a:rPr lang="en-US" sz="1600" b="1" u="none" strike="noStrike" dirty="0">
                          <a:effectLst/>
                          <a:latin typeface="Georgia" pitchFamily="18" charset="0"/>
                        </a:rPr>
                        <a:t> </a:t>
                      </a:r>
                      <a:endParaRPr lang="en-US" sz="1600" b="1" i="0" u="none" strike="noStrike" dirty="0">
                        <a:solidFill>
                          <a:srgbClr val="000000"/>
                        </a:solidFill>
                        <a:effectLst/>
                        <a:latin typeface="Georgia" pitchFamily="18" charset="0"/>
                      </a:endParaRPr>
                    </a:p>
                  </a:txBody>
                  <a:tcPr marL="9525" marR="9525" marT="9525" marB="0" anchor="b"/>
                </a:tc>
                <a:tc>
                  <a:txBody>
                    <a:bodyPr/>
                    <a:lstStyle/>
                    <a:p>
                      <a:pPr algn="l" fontAlgn="b"/>
                      <a:r>
                        <a:rPr lang="en-US" sz="1600" b="1" u="none" strike="noStrike">
                          <a:effectLst/>
                          <a:latin typeface="Georgia" pitchFamily="18" charset="0"/>
                        </a:rPr>
                        <a:t> </a:t>
                      </a:r>
                      <a:endParaRPr lang="en-US" sz="1600" b="1" i="0" u="none" strike="noStrike">
                        <a:solidFill>
                          <a:srgbClr val="000000"/>
                        </a:solidFill>
                        <a:effectLst/>
                        <a:latin typeface="Georgia" pitchFamily="18" charset="0"/>
                      </a:endParaRPr>
                    </a:p>
                  </a:txBody>
                  <a:tcPr marL="9525" marR="9525" marT="9525" marB="0" anchor="b"/>
                </a:tc>
                <a:tc>
                  <a:txBody>
                    <a:bodyPr/>
                    <a:lstStyle/>
                    <a:p>
                      <a:pPr algn="l" fontAlgn="b"/>
                      <a:r>
                        <a:rPr lang="en-US" sz="1600" b="1" u="none" strike="noStrike">
                          <a:effectLst/>
                          <a:latin typeface="Georgia" pitchFamily="18" charset="0"/>
                        </a:rPr>
                        <a:t> </a:t>
                      </a:r>
                      <a:endParaRPr lang="en-US" sz="1600" b="1" i="0" u="none" strike="noStrike">
                        <a:solidFill>
                          <a:srgbClr val="000000"/>
                        </a:solidFill>
                        <a:effectLst/>
                        <a:latin typeface="Georgia" pitchFamily="18" charset="0"/>
                      </a:endParaRPr>
                    </a:p>
                  </a:txBody>
                  <a:tcPr marL="9525" marR="9525" marT="9525" marB="0" anchor="b"/>
                </a:tc>
                <a:tc>
                  <a:txBody>
                    <a:bodyPr/>
                    <a:lstStyle/>
                    <a:p>
                      <a:pPr algn="l" fontAlgn="b"/>
                      <a:r>
                        <a:rPr lang="en-US" sz="1600" b="1" u="none" strike="noStrike">
                          <a:effectLst/>
                          <a:latin typeface="Georgia" pitchFamily="18" charset="0"/>
                        </a:rPr>
                        <a:t> </a:t>
                      </a:r>
                      <a:endParaRPr lang="en-US" sz="1600" b="1" i="0" u="none" strike="noStrike">
                        <a:solidFill>
                          <a:srgbClr val="000000"/>
                        </a:solidFill>
                        <a:effectLst/>
                        <a:latin typeface="Georgia" pitchFamily="18" charset="0"/>
                      </a:endParaRPr>
                    </a:p>
                  </a:txBody>
                  <a:tcPr marL="9525" marR="9525" marT="9525" marB="0" anchor="b"/>
                </a:tc>
                <a:extLst>
                  <a:ext uri="{0D108BD9-81ED-4DB2-BD59-A6C34878D82A}">
                    <a16:rowId xmlns:a16="http://schemas.microsoft.com/office/drawing/2014/main" val="10003"/>
                  </a:ext>
                </a:extLst>
              </a:tr>
              <a:tr h="184638">
                <a:tc>
                  <a:txBody>
                    <a:bodyPr/>
                    <a:lstStyle/>
                    <a:p>
                      <a:pPr algn="ctr" fontAlgn="b"/>
                      <a:r>
                        <a:rPr lang="en-US" sz="1600" b="1" u="none" strike="noStrike">
                          <a:effectLst/>
                          <a:latin typeface="Georgia" pitchFamily="18" charset="0"/>
                        </a:rPr>
                        <a:t>5</a:t>
                      </a:r>
                      <a:endParaRPr lang="en-US" sz="1600" b="1" i="0" u="none" strike="noStrike">
                        <a:solidFill>
                          <a:srgbClr val="000000"/>
                        </a:solidFill>
                        <a:effectLst/>
                        <a:latin typeface="Georgia" pitchFamily="18" charset="0"/>
                      </a:endParaRPr>
                    </a:p>
                  </a:txBody>
                  <a:tcPr marL="9525" marR="9525" marT="9525" marB="0" anchor="b">
                    <a:lnR w="38100" cap="flat" cmpd="sng" algn="ctr">
                      <a:solidFill>
                        <a:schemeClr val="tx1"/>
                      </a:solidFill>
                      <a:prstDash val="solid"/>
                      <a:round/>
                      <a:headEnd type="none" w="med" len="med"/>
                      <a:tailEnd type="none" w="med" len="med"/>
                    </a:lnR>
                  </a:tcPr>
                </a:tc>
                <a:tc>
                  <a:txBody>
                    <a:bodyPr/>
                    <a:lstStyle/>
                    <a:p>
                      <a:pPr algn="ctr" fontAlgn="b"/>
                      <a:r>
                        <a:rPr lang="en-US" sz="1600" b="1" u="none" strike="noStrike" dirty="0">
                          <a:effectLst/>
                          <a:latin typeface="Georgia" pitchFamily="18" charset="0"/>
                        </a:rPr>
                        <a:t>10</a:t>
                      </a:r>
                      <a:endParaRPr lang="en-US" sz="1600" b="1" i="0" u="none" strike="noStrike" dirty="0">
                        <a:solidFill>
                          <a:srgbClr val="000000"/>
                        </a:solidFill>
                        <a:effectLst/>
                        <a:latin typeface="Georgia" pitchFamily="18"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tcPr>
                </a:tc>
                <a:tc>
                  <a:txBody>
                    <a:bodyPr/>
                    <a:lstStyle/>
                    <a:p>
                      <a:pPr algn="r" fontAlgn="b"/>
                      <a:r>
                        <a:rPr lang="en-US" sz="1600" b="1" u="none" strike="noStrike">
                          <a:effectLst/>
                          <a:latin typeface="Georgia" pitchFamily="18" charset="0"/>
                        </a:rPr>
                        <a:t>1</a:t>
                      </a:r>
                      <a:endParaRPr lang="en-US" sz="1600" b="1" i="0" u="none" strike="noStrike">
                        <a:solidFill>
                          <a:srgbClr val="000000"/>
                        </a:solidFill>
                        <a:effectLst/>
                        <a:latin typeface="Georgia" pitchFamily="18" charset="0"/>
                      </a:endParaRPr>
                    </a:p>
                  </a:txBody>
                  <a:tcPr marL="9525" marR="9525" marT="9525" marB="0" anchor="b">
                    <a:lnL w="38100" cap="flat" cmpd="sng" algn="ctr">
                      <a:solidFill>
                        <a:schemeClr val="tx1"/>
                      </a:solidFill>
                      <a:prstDash val="solid"/>
                      <a:round/>
                      <a:headEnd type="none" w="med" len="med"/>
                      <a:tailEnd type="none" w="med" len="med"/>
                    </a:lnL>
                  </a:tcPr>
                </a:tc>
                <a:tc>
                  <a:txBody>
                    <a:bodyPr/>
                    <a:lstStyle/>
                    <a:p>
                      <a:pPr algn="r" fontAlgn="b"/>
                      <a:r>
                        <a:rPr lang="en-US" sz="1600" b="1" u="none" strike="noStrike">
                          <a:effectLst/>
                          <a:latin typeface="Georgia" pitchFamily="18" charset="0"/>
                        </a:rPr>
                        <a:t>5</a:t>
                      </a:r>
                      <a:endParaRPr lang="en-US" sz="1600" b="1" i="0" u="none" strike="noStrike">
                        <a:solidFill>
                          <a:srgbClr val="000000"/>
                        </a:solidFill>
                        <a:effectLst/>
                        <a:latin typeface="Georgia" pitchFamily="18" charset="0"/>
                      </a:endParaRPr>
                    </a:p>
                  </a:txBody>
                  <a:tcPr marL="9525" marR="9525" marT="9525" marB="0" anchor="b"/>
                </a:tc>
                <a:tc>
                  <a:txBody>
                    <a:bodyPr/>
                    <a:lstStyle/>
                    <a:p>
                      <a:pPr algn="l" fontAlgn="b"/>
                      <a:r>
                        <a:rPr lang="en-US" sz="1600" b="1" u="none" strike="noStrike">
                          <a:effectLst/>
                          <a:latin typeface="Georgia" pitchFamily="18" charset="0"/>
                        </a:rPr>
                        <a:t> </a:t>
                      </a:r>
                      <a:endParaRPr lang="en-US" sz="1600" b="1" i="0" u="none" strike="noStrike">
                        <a:solidFill>
                          <a:srgbClr val="000000"/>
                        </a:solidFill>
                        <a:effectLst/>
                        <a:latin typeface="Georgia" pitchFamily="18" charset="0"/>
                      </a:endParaRPr>
                    </a:p>
                  </a:txBody>
                  <a:tcPr marL="9525" marR="9525" marT="9525" marB="0" anchor="b"/>
                </a:tc>
                <a:tc>
                  <a:txBody>
                    <a:bodyPr/>
                    <a:lstStyle/>
                    <a:p>
                      <a:pPr algn="l" fontAlgn="b"/>
                      <a:r>
                        <a:rPr lang="en-US" sz="1600" b="1" u="none" strike="noStrike">
                          <a:effectLst/>
                          <a:latin typeface="Georgia" pitchFamily="18" charset="0"/>
                        </a:rPr>
                        <a:t> </a:t>
                      </a:r>
                      <a:endParaRPr lang="en-US" sz="1600" b="1" i="0" u="none" strike="noStrike">
                        <a:solidFill>
                          <a:srgbClr val="000000"/>
                        </a:solidFill>
                        <a:effectLst/>
                        <a:latin typeface="Georgia" pitchFamily="18" charset="0"/>
                      </a:endParaRPr>
                    </a:p>
                  </a:txBody>
                  <a:tcPr marL="9525" marR="9525" marT="9525" marB="0" anchor="b"/>
                </a:tc>
                <a:tc>
                  <a:txBody>
                    <a:bodyPr/>
                    <a:lstStyle/>
                    <a:p>
                      <a:pPr algn="l" fontAlgn="b"/>
                      <a:r>
                        <a:rPr lang="en-US" sz="1600" b="1" u="none" strike="noStrike">
                          <a:effectLst/>
                          <a:latin typeface="Georgia" pitchFamily="18" charset="0"/>
                        </a:rPr>
                        <a:t> </a:t>
                      </a:r>
                      <a:endParaRPr lang="en-US" sz="1600" b="1" i="0" u="none" strike="noStrike">
                        <a:solidFill>
                          <a:srgbClr val="000000"/>
                        </a:solidFill>
                        <a:effectLst/>
                        <a:latin typeface="Georgia" pitchFamily="18" charset="0"/>
                      </a:endParaRPr>
                    </a:p>
                  </a:txBody>
                  <a:tcPr marL="9525" marR="9525" marT="9525" marB="0" anchor="b"/>
                </a:tc>
                <a:tc>
                  <a:txBody>
                    <a:bodyPr/>
                    <a:lstStyle/>
                    <a:p>
                      <a:pPr algn="l" fontAlgn="b"/>
                      <a:r>
                        <a:rPr lang="en-US" sz="1600" b="1" u="none" strike="noStrike">
                          <a:effectLst/>
                          <a:latin typeface="Georgia" pitchFamily="18" charset="0"/>
                        </a:rPr>
                        <a:t> </a:t>
                      </a:r>
                      <a:endParaRPr lang="en-US" sz="1600" b="1" i="0" u="none" strike="noStrike">
                        <a:solidFill>
                          <a:srgbClr val="000000"/>
                        </a:solidFill>
                        <a:effectLst/>
                        <a:latin typeface="Georgia" pitchFamily="18" charset="0"/>
                      </a:endParaRPr>
                    </a:p>
                  </a:txBody>
                  <a:tcPr marL="9525" marR="9525" marT="9525" marB="0" anchor="b"/>
                </a:tc>
                <a:tc>
                  <a:txBody>
                    <a:bodyPr/>
                    <a:lstStyle/>
                    <a:p>
                      <a:pPr algn="l" fontAlgn="b"/>
                      <a:r>
                        <a:rPr lang="en-US" sz="1600" b="1" u="none" strike="noStrike">
                          <a:effectLst/>
                          <a:latin typeface="Georgia" pitchFamily="18" charset="0"/>
                        </a:rPr>
                        <a:t> </a:t>
                      </a:r>
                      <a:endParaRPr lang="en-US" sz="1600" b="1" i="0" u="none" strike="noStrike">
                        <a:solidFill>
                          <a:srgbClr val="000000"/>
                        </a:solidFill>
                        <a:effectLst/>
                        <a:latin typeface="Georgia" pitchFamily="18" charset="0"/>
                      </a:endParaRPr>
                    </a:p>
                  </a:txBody>
                  <a:tcPr marL="9525" marR="9525" marT="9525" marB="0" anchor="b"/>
                </a:tc>
                <a:tc>
                  <a:txBody>
                    <a:bodyPr/>
                    <a:lstStyle/>
                    <a:p>
                      <a:pPr algn="l" fontAlgn="b"/>
                      <a:r>
                        <a:rPr lang="en-US" sz="1600" b="1" u="none" strike="noStrike">
                          <a:effectLst/>
                          <a:latin typeface="Georgia" pitchFamily="18" charset="0"/>
                        </a:rPr>
                        <a:t> </a:t>
                      </a:r>
                      <a:endParaRPr lang="en-US" sz="1600" b="1" i="0" u="none" strike="noStrike">
                        <a:solidFill>
                          <a:srgbClr val="000000"/>
                        </a:solidFill>
                        <a:effectLst/>
                        <a:latin typeface="Georgia" pitchFamily="18" charset="0"/>
                      </a:endParaRPr>
                    </a:p>
                  </a:txBody>
                  <a:tcPr marL="9525" marR="9525" marT="9525" marB="0" anchor="b"/>
                </a:tc>
                <a:tc>
                  <a:txBody>
                    <a:bodyPr/>
                    <a:lstStyle/>
                    <a:p>
                      <a:pPr algn="l" fontAlgn="b"/>
                      <a:r>
                        <a:rPr lang="en-US" sz="1600" b="1" u="none" strike="noStrike">
                          <a:effectLst/>
                          <a:latin typeface="Georgia" pitchFamily="18" charset="0"/>
                        </a:rPr>
                        <a:t> </a:t>
                      </a:r>
                      <a:endParaRPr lang="en-US" sz="1600" b="1" i="0" u="none" strike="noStrike">
                        <a:solidFill>
                          <a:srgbClr val="000000"/>
                        </a:solidFill>
                        <a:effectLst/>
                        <a:latin typeface="Georgia" pitchFamily="18" charset="0"/>
                      </a:endParaRPr>
                    </a:p>
                  </a:txBody>
                  <a:tcPr marL="9525" marR="9525" marT="9525" marB="0" anchor="b"/>
                </a:tc>
                <a:tc>
                  <a:txBody>
                    <a:bodyPr/>
                    <a:lstStyle/>
                    <a:p>
                      <a:pPr algn="l" fontAlgn="b"/>
                      <a:r>
                        <a:rPr lang="en-US" sz="1600" b="1" u="none" strike="noStrike">
                          <a:effectLst/>
                          <a:latin typeface="Georgia" pitchFamily="18" charset="0"/>
                        </a:rPr>
                        <a:t> </a:t>
                      </a:r>
                      <a:endParaRPr lang="en-US" sz="1600" b="1" i="0" u="none" strike="noStrike">
                        <a:solidFill>
                          <a:srgbClr val="000000"/>
                        </a:solidFill>
                        <a:effectLst/>
                        <a:latin typeface="Georgia" pitchFamily="18" charset="0"/>
                      </a:endParaRPr>
                    </a:p>
                  </a:txBody>
                  <a:tcPr marL="9525" marR="9525" marT="9525" marB="0" anchor="b"/>
                </a:tc>
                <a:tc>
                  <a:txBody>
                    <a:bodyPr/>
                    <a:lstStyle/>
                    <a:p>
                      <a:pPr algn="l" fontAlgn="b"/>
                      <a:r>
                        <a:rPr lang="en-US" sz="1600" b="1" u="none" strike="noStrike">
                          <a:effectLst/>
                          <a:latin typeface="Georgia" pitchFamily="18" charset="0"/>
                        </a:rPr>
                        <a:t> </a:t>
                      </a:r>
                      <a:endParaRPr lang="en-US" sz="1600" b="1" i="0" u="none" strike="noStrike">
                        <a:solidFill>
                          <a:srgbClr val="000000"/>
                        </a:solidFill>
                        <a:effectLst/>
                        <a:latin typeface="Georgia" pitchFamily="18" charset="0"/>
                      </a:endParaRPr>
                    </a:p>
                  </a:txBody>
                  <a:tcPr marL="9525" marR="9525" marT="9525" marB="0" anchor="b"/>
                </a:tc>
                <a:tc>
                  <a:txBody>
                    <a:bodyPr/>
                    <a:lstStyle/>
                    <a:p>
                      <a:pPr algn="l" fontAlgn="b"/>
                      <a:r>
                        <a:rPr lang="en-US" sz="1600" b="1" u="none" strike="noStrike">
                          <a:effectLst/>
                          <a:latin typeface="Georgia" pitchFamily="18" charset="0"/>
                        </a:rPr>
                        <a:t> </a:t>
                      </a:r>
                      <a:endParaRPr lang="en-US" sz="1600" b="1" i="0" u="none" strike="noStrike">
                        <a:solidFill>
                          <a:srgbClr val="000000"/>
                        </a:solidFill>
                        <a:effectLst/>
                        <a:latin typeface="Georgia" pitchFamily="18" charset="0"/>
                      </a:endParaRPr>
                    </a:p>
                  </a:txBody>
                  <a:tcPr marL="9525" marR="9525" marT="9525" marB="0" anchor="b"/>
                </a:tc>
                <a:extLst>
                  <a:ext uri="{0D108BD9-81ED-4DB2-BD59-A6C34878D82A}">
                    <a16:rowId xmlns:a16="http://schemas.microsoft.com/office/drawing/2014/main" val="10004"/>
                  </a:ext>
                </a:extLst>
              </a:tr>
              <a:tr h="184638">
                <a:tc>
                  <a:txBody>
                    <a:bodyPr/>
                    <a:lstStyle/>
                    <a:p>
                      <a:pPr algn="ctr" fontAlgn="b"/>
                      <a:r>
                        <a:rPr lang="en-US" sz="1600" b="1" u="none" strike="noStrike" dirty="0">
                          <a:effectLst/>
                          <a:latin typeface="Georgia" pitchFamily="18" charset="0"/>
                        </a:rPr>
                        <a:t>8</a:t>
                      </a:r>
                      <a:endParaRPr lang="en-US" sz="1600" b="1" i="0" u="none" strike="noStrike" dirty="0">
                        <a:solidFill>
                          <a:srgbClr val="000000"/>
                        </a:solidFill>
                        <a:effectLst/>
                        <a:latin typeface="Georgia" pitchFamily="18" charset="0"/>
                      </a:endParaRPr>
                    </a:p>
                  </a:txBody>
                  <a:tcPr marL="9525" marR="9525" marT="9525" marB="0" anchor="b">
                    <a:lnR w="38100" cap="flat" cmpd="sng" algn="ctr">
                      <a:solidFill>
                        <a:schemeClr val="tx1"/>
                      </a:solidFill>
                      <a:prstDash val="solid"/>
                      <a:round/>
                      <a:headEnd type="none" w="med" len="med"/>
                      <a:tailEnd type="none" w="med" len="med"/>
                    </a:lnR>
                  </a:tcPr>
                </a:tc>
                <a:tc>
                  <a:txBody>
                    <a:bodyPr/>
                    <a:lstStyle/>
                    <a:p>
                      <a:pPr algn="ctr" fontAlgn="b"/>
                      <a:r>
                        <a:rPr lang="en-US" sz="1600" b="1" u="none" strike="noStrike">
                          <a:effectLst/>
                          <a:latin typeface="Georgia" pitchFamily="18" charset="0"/>
                        </a:rPr>
                        <a:t>11</a:t>
                      </a:r>
                      <a:endParaRPr lang="en-US" sz="1600" b="1" i="0" u="none" strike="noStrike">
                        <a:solidFill>
                          <a:srgbClr val="000000"/>
                        </a:solidFill>
                        <a:effectLst/>
                        <a:latin typeface="Georgia" pitchFamily="18"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tcPr>
                </a:tc>
                <a:tc>
                  <a:txBody>
                    <a:bodyPr/>
                    <a:lstStyle/>
                    <a:p>
                      <a:pPr algn="r" fontAlgn="b"/>
                      <a:r>
                        <a:rPr lang="en-US" sz="1600" b="1" u="none" strike="noStrike" dirty="0">
                          <a:effectLst/>
                          <a:latin typeface="Georgia" pitchFamily="18" charset="0"/>
                        </a:rPr>
                        <a:t>0</a:t>
                      </a:r>
                      <a:endParaRPr lang="en-US" sz="1600" b="1" i="0" u="none" strike="noStrike" dirty="0">
                        <a:solidFill>
                          <a:srgbClr val="000000"/>
                        </a:solidFill>
                        <a:effectLst/>
                        <a:latin typeface="Georgia" pitchFamily="18" charset="0"/>
                      </a:endParaRPr>
                    </a:p>
                  </a:txBody>
                  <a:tcPr marL="9525" marR="9525" marT="9525" marB="0" anchor="b">
                    <a:lnL w="38100" cap="flat" cmpd="sng" algn="ctr">
                      <a:solidFill>
                        <a:schemeClr val="tx1"/>
                      </a:solidFill>
                      <a:prstDash val="solid"/>
                      <a:round/>
                      <a:headEnd type="none" w="med" len="med"/>
                      <a:tailEnd type="none" w="med" len="med"/>
                    </a:lnL>
                  </a:tcPr>
                </a:tc>
                <a:tc>
                  <a:txBody>
                    <a:bodyPr/>
                    <a:lstStyle/>
                    <a:p>
                      <a:pPr algn="r" fontAlgn="b"/>
                      <a:r>
                        <a:rPr lang="en-US" sz="1600" b="1" u="none" strike="noStrike">
                          <a:effectLst/>
                          <a:latin typeface="Georgia" pitchFamily="18" charset="0"/>
                        </a:rPr>
                        <a:t>5</a:t>
                      </a:r>
                      <a:endParaRPr lang="en-US" sz="1600" b="1" i="0" u="none" strike="noStrike">
                        <a:solidFill>
                          <a:srgbClr val="000000"/>
                        </a:solidFill>
                        <a:effectLst/>
                        <a:latin typeface="Georgia" pitchFamily="18" charset="0"/>
                      </a:endParaRPr>
                    </a:p>
                  </a:txBody>
                  <a:tcPr marL="9525" marR="9525" marT="9525" marB="0" anchor="b"/>
                </a:tc>
                <a:tc>
                  <a:txBody>
                    <a:bodyPr/>
                    <a:lstStyle/>
                    <a:p>
                      <a:pPr algn="r" fontAlgn="b"/>
                      <a:r>
                        <a:rPr lang="en-US" sz="1600" b="1" u="none" strike="noStrike">
                          <a:effectLst/>
                          <a:latin typeface="Georgia" pitchFamily="18" charset="0"/>
                        </a:rPr>
                        <a:t>8</a:t>
                      </a:r>
                      <a:endParaRPr lang="en-US" sz="1600" b="1" i="0" u="none" strike="noStrike">
                        <a:solidFill>
                          <a:srgbClr val="000000"/>
                        </a:solidFill>
                        <a:effectLst/>
                        <a:latin typeface="Georgia" pitchFamily="18" charset="0"/>
                      </a:endParaRPr>
                    </a:p>
                  </a:txBody>
                  <a:tcPr marL="9525" marR="9525" marT="9525" marB="0" anchor="b"/>
                </a:tc>
                <a:tc>
                  <a:txBody>
                    <a:bodyPr/>
                    <a:lstStyle/>
                    <a:p>
                      <a:pPr algn="l" fontAlgn="b"/>
                      <a:r>
                        <a:rPr lang="en-US" sz="1600" b="1" u="none" strike="noStrike">
                          <a:effectLst/>
                          <a:latin typeface="Georgia" pitchFamily="18" charset="0"/>
                        </a:rPr>
                        <a:t> </a:t>
                      </a:r>
                      <a:endParaRPr lang="en-US" sz="1600" b="1" i="0" u="none" strike="noStrike">
                        <a:solidFill>
                          <a:srgbClr val="000000"/>
                        </a:solidFill>
                        <a:effectLst/>
                        <a:latin typeface="Georgia" pitchFamily="18" charset="0"/>
                      </a:endParaRPr>
                    </a:p>
                  </a:txBody>
                  <a:tcPr marL="9525" marR="9525" marT="9525" marB="0" anchor="b"/>
                </a:tc>
                <a:tc>
                  <a:txBody>
                    <a:bodyPr/>
                    <a:lstStyle/>
                    <a:p>
                      <a:pPr algn="l" fontAlgn="b"/>
                      <a:r>
                        <a:rPr lang="en-US" sz="1600" b="1" u="none" strike="noStrike">
                          <a:effectLst/>
                          <a:latin typeface="Georgia" pitchFamily="18" charset="0"/>
                        </a:rPr>
                        <a:t> </a:t>
                      </a:r>
                      <a:endParaRPr lang="en-US" sz="1600" b="1" i="0" u="none" strike="noStrike">
                        <a:solidFill>
                          <a:srgbClr val="000000"/>
                        </a:solidFill>
                        <a:effectLst/>
                        <a:latin typeface="Georgia" pitchFamily="18" charset="0"/>
                      </a:endParaRPr>
                    </a:p>
                  </a:txBody>
                  <a:tcPr marL="9525" marR="9525" marT="9525" marB="0" anchor="b"/>
                </a:tc>
                <a:tc>
                  <a:txBody>
                    <a:bodyPr/>
                    <a:lstStyle/>
                    <a:p>
                      <a:pPr algn="l" fontAlgn="b"/>
                      <a:r>
                        <a:rPr lang="en-US" sz="1600" b="1" u="none" strike="noStrike" dirty="0">
                          <a:effectLst/>
                          <a:latin typeface="Georgia" pitchFamily="18" charset="0"/>
                        </a:rPr>
                        <a:t> </a:t>
                      </a:r>
                      <a:endParaRPr lang="en-US" sz="1600" b="1" i="0" u="none" strike="noStrike" dirty="0">
                        <a:solidFill>
                          <a:srgbClr val="000000"/>
                        </a:solidFill>
                        <a:effectLst/>
                        <a:latin typeface="Georgia" pitchFamily="18" charset="0"/>
                      </a:endParaRPr>
                    </a:p>
                  </a:txBody>
                  <a:tcPr marL="9525" marR="9525" marT="9525" marB="0" anchor="b"/>
                </a:tc>
                <a:tc>
                  <a:txBody>
                    <a:bodyPr/>
                    <a:lstStyle/>
                    <a:p>
                      <a:pPr algn="l" fontAlgn="b"/>
                      <a:r>
                        <a:rPr lang="en-US" sz="1600" b="1" u="none" strike="noStrike">
                          <a:effectLst/>
                          <a:latin typeface="Georgia" pitchFamily="18" charset="0"/>
                        </a:rPr>
                        <a:t> </a:t>
                      </a:r>
                      <a:endParaRPr lang="en-US" sz="1600" b="1" i="0" u="none" strike="noStrike">
                        <a:solidFill>
                          <a:srgbClr val="000000"/>
                        </a:solidFill>
                        <a:effectLst/>
                        <a:latin typeface="Georgia" pitchFamily="18" charset="0"/>
                      </a:endParaRPr>
                    </a:p>
                  </a:txBody>
                  <a:tcPr marL="9525" marR="9525" marT="9525" marB="0" anchor="b"/>
                </a:tc>
                <a:tc>
                  <a:txBody>
                    <a:bodyPr/>
                    <a:lstStyle/>
                    <a:p>
                      <a:pPr algn="l" fontAlgn="b"/>
                      <a:r>
                        <a:rPr lang="en-US" sz="1600" b="1" u="none" strike="noStrike">
                          <a:effectLst/>
                          <a:latin typeface="Georgia" pitchFamily="18" charset="0"/>
                        </a:rPr>
                        <a:t> </a:t>
                      </a:r>
                      <a:endParaRPr lang="en-US" sz="1600" b="1" i="0" u="none" strike="noStrike">
                        <a:solidFill>
                          <a:srgbClr val="000000"/>
                        </a:solidFill>
                        <a:effectLst/>
                        <a:latin typeface="Georgia" pitchFamily="18" charset="0"/>
                      </a:endParaRPr>
                    </a:p>
                  </a:txBody>
                  <a:tcPr marL="9525" marR="9525" marT="9525" marB="0" anchor="b"/>
                </a:tc>
                <a:tc>
                  <a:txBody>
                    <a:bodyPr/>
                    <a:lstStyle/>
                    <a:p>
                      <a:pPr algn="l" fontAlgn="b"/>
                      <a:r>
                        <a:rPr lang="en-US" sz="1600" b="1" u="none" strike="noStrike">
                          <a:effectLst/>
                          <a:latin typeface="Georgia" pitchFamily="18" charset="0"/>
                        </a:rPr>
                        <a:t> </a:t>
                      </a:r>
                      <a:endParaRPr lang="en-US" sz="1600" b="1" i="0" u="none" strike="noStrike">
                        <a:solidFill>
                          <a:srgbClr val="000000"/>
                        </a:solidFill>
                        <a:effectLst/>
                        <a:latin typeface="Georgia" pitchFamily="18" charset="0"/>
                      </a:endParaRPr>
                    </a:p>
                  </a:txBody>
                  <a:tcPr marL="9525" marR="9525" marT="9525" marB="0" anchor="b"/>
                </a:tc>
                <a:tc>
                  <a:txBody>
                    <a:bodyPr/>
                    <a:lstStyle/>
                    <a:p>
                      <a:pPr algn="l" fontAlgn="b"/>
                      <a:r>
                        <a:rPr lang="en-US" sz="1600" b="1" u="none" strike="noStrike">
                          <a:effectLst/>
                          <a:latin typeface="Georgia" pitchFamily="18" charset="0"/>
                        </a:rPr>
                        <a:t> </a:t>
                      </a:r>
                      <a:endParaRPr lang="en-US" sz="1600" b="1" i="0" u="none" strike="noStrike">
                        <a:solidFill>
                          <a:srgbClr val="000000"/>
                        </a:solidFill>
                        <a:effectLst/>
                        <a:latin typeface="Georgia" pitchFamily="18" charset="0"/>
                      </a:endParaRPr>
                    </a:p>
                  </a:txBody>
                  <a:tcPr marL="9525" marR="9525" marT="9525" marB="0" anchor="b"/>
                </a:tc>
                <a:tc>
                  <a:txBody>
                    <a:bodyPr/>
                    <a:lstStyle/>
                    <a:p>
                      <a:pPr algn="l" fontAlgn="b"/>
                      <a:r>
                        <a:rPr lang="en-US" sz="1600" b="1" u="none" strike="noStrike">
                          <a:effectLst/>
                          <a:latin typeface="Georgia" pitchFamily="18" charset="0"/>
                        </a:rPr>
                        <a:t> </a:t>
                      </a:r>
                      <a:endParaRPr lang="en-US" sz="1600" b="1" i="0" u="none" strike="noStrike">
                        <a:solidFill>
                          <a:srgbClr val="000000"/>
                        </a:solidFill>
                        <a:effectLst/>
                        <a:latin typeface="Georgia" pitchFamily="18" charset="0"/>
                      </a:endParaRPr>
                    </a:p>
                  </a:txBody>
                  <a:tcPr marL="9525" marR="9525" marT="9525" marB="0" anchor="b"/>
                </a:tc>
                <a:tc>
                  <a:txBody>
                    <a:bodyPr/>
                    <a:lstStyle/>
                    <a:p>
                      <a:pPr algn="l" fontAlgn="b"/>
                      <a:r>
                        <a:rPr lang="en-US" sz="1600" b="1" u="none" strike="noStrike">
                          <a:effectLst/>
                          <a:latin typeface="Georgia" pitchFamily="18" charset="0"/>
                        </a:rPr>
                        <a:t> </a:t>
                      </a:r>
                      <a:endParaRPr lang="en-US" sz="1600" b="1" i="0" u="none" strike="noStrike">
                        <a:solidFill>
                          <a:srgbClr val="000000"/>
                        </a:solidFill>
                        <a:effectLst/>
                        <a:latin typeface="Georgia" pitchFamily="18" charset="0"/>
                      </a:endParaRPr>
                    </a:p>
                  </a:txBody>
                  <a:tcPr marL="9525" marR="9525" marT="9525" marB="0" anchor="b"/>
                </a:tc>
                <a:extLst>
                  <a:ext uri="{0D108BD9-81ED-4DB2-BD59-A6C34878D82A}">
                    <a16:rowId xmlns:a16="http://schemas.microsoft.com/office/drawing/2014/main" val="10005"/>
                  </a:ext>
                </a:extLst>
              </a:tr>
              <a:tr h="184638">
                <a:tc>
                  <a:txBody>
                    <a:bodyPr/>
                    <a:lstStyle/>
                    <a:p>
                      <a:pPr algn="ctr" fontAlgn="b"/>
                      <a:r>
                        <a:rPr lang="en-US" sz="1600" b="1" u="none" strike="noStrike" dirty="0">
                          <a:effectLst/>
                          <a:latin typeface="Georgia" pitchFamily="18" charset="0"/>
                        </a:rPr>
                        <a:t>11</a:t>
                      </a:r>
                      <a:endParaRPr lang="en-US" sz="1600" b="1" i="0" u="none" strike="noStrike" dirty="0">
                        <a:solidFill>
                          <a:srgbClr val="000000"/>
                        </a:solidFill>
                        <a:effectLst/>
                        <a:latin typeface="Georgia" pitchFamily="18" charset="0"/>
                      </a:endParaRPr>
                    </a:p>
                  </a:txBody>
                  <a:tcPr marL="9525" marR="9525" marT="9525" marB="0" anchor="b">
                    <a:lnR w="38100" cap="flat" cmpd="sng" algn="ctr">
                      <a:solidFill>
                        <a:schemeClr val="tx1"/>
                      </a:solidFill>
                      <a:prstDash val="solid"/>
                      <a:round/>
                      <a:headEnd type="none" w="med" len="med"/>
                      <a:tailEnd type="none" w="med" len="med"/>
                    </a:lnR>
                  </a:tcPr>
                </a:tc>
                <a:tc>
                  <a:txBody>
                    <a:bodyPr/>
                    <a:lstStyle/>
                    <a:p>
                      <a:pPr algn="ctr" fontAlgn="b"/>
                      <a:r>
                        <a:rPr lang="en-US" sz="1600" b="1" u="none" strike="noStrike">
                          <a:effectLst/>
                          <a:latin typeface="Georgia" pitchFamily="18" charset="0"/>
                        </a:rPr>
                        <a:t>12</a:t>
                      </a:r>
                      <a:endParaRPr lang="en-US" sz="1600" b="1" i="0" u="none" strike="noStrike">
                        <a:solidFill>
                          <a:srgbClr val="000000"/>
                        </a:solidFill>
                        <a:effectLst/>
                        <a:latin typeface="Georgia" pitchFamily="18"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tcPr>
                </a:tc>
                <a:tc>
                  <a:txBody>
                    <a:bodyPr/>
                    <a:lstStyle/>
                    <a:p>
                      <a:pPr algn="r" fontAlgn="b"/>
                      <a:r>
                        <a:rPr lang="en-US" sz="1600" b="1" u="none" strike="noStrike">
                          <a:effectLst/>
                          <a:latin typeface="Georgia" pitchFamily="18" charset="0"/>
                        </a:rPr>
                        <a:t>0</a:t>
                      </a:r>
                      <a:endParaRPr lang="en-US" sz="1600" b="1" i="0" u="none" strike="noStrike">
                        <a:solidFill>
                          <a:srgbClr val="000000"/>
                        </a:solidFill>
                        <a:effectLst/>
                        <a:latin typeface="Georgia" pitchFamily="18" charset="0"/>
                      </a:endParaRPr>
                    </a:p>
                  </a:txBody>
                  <a:tcPr marL="9525" marR="9525" marT="9525" marB="0" anchor="b">
                    <a:lnL w="38100" cap="flat" cmpd="sng" algn="ctr">
                      <a:solidFill>
                        <a:schemeClr val="tx1"/>
                      </a:solidFill>
                      <a:prstDash val="solid"/>
                      <a:round/>
                      <a:headEnd type="none" w="med" len="med"/>
                      <a:tailEnd type="none" w="med" len="med"/>
                    </a:lnL>
                  </a:tcPr>
                </a:tc>
                <a:tc>
                  <a:txBody>
                    <a:bodyPr/>
                    <a:lstStyle/>
                    <a:p>
                      <a:pPr algn="r" fontAlgn="b"/>
                      <a:r>
                        <a:rPr lang="en-US" sz="1600" b="1" u="none" strike="noStrike">
                          <a:effectLst/>
                          <a:latin typeface="Georgia" pitchFamily="18" charset="0"/>
                        </a:rPr>
                        <a:t>1</a:t>
                      </a:r>
                      <a:endParaRPr lang="en-US" sz="1600" b="1" i="0" u="none" strike="noStrike">
                        <a:solidFill>
                          <a:srgbClr val="000000"/>
                        </a:solidFill>
                        <a:effectLst/>
                        <a:latin typeface="Georgia" pitchFamily="18" charset="0"/>
                      </a:endParaRPr>
                    </a:p>
                  </a:txBody>
                  <a:tcPr marL="9525" marR="9525" marT="9525" marB="0" anchor="b"/>
                </a:tc>
                <a:tc>
                  <a:txBody>
                    <a:bodyPr/>
                    <a:lstStyle/>
                    <a:p>
                      <a:pPr algn="r" fontAlgn="b"/>
                      <a:r>
                        <a:rPr lang="en-US" sz="1600" b="1" u="none" strike="noStrike">
                          <a:effectLst/>
                          <a:latin typeface="Georgia" pitchFamily="18" charset="0"/>
                        </a:rPr>
                        <a:t>3</a:t>
                      </a:r>
                      <a:endParaRPr lang="en-US" sz="1600" b="1" i="0" u="none" strike="noStrike">
                        <a:solidFill>
                          <a:srgbClr val="000000"/>
                        </a:solidFill>
                        <a:effectLst/>
                        <a:latin typeface="Georgia" pitchFamily="18" charset="0"/>
                      </a:endParaRPr>
                    </a:p>
                  </a:txBody>
                  <a:tcPr marL="9525" marR="9525" marT="9525" marB="0" anchor="b"/>
                </a:tc>
                <a:tc>
                  <a:txBody>
                    <a:bodyPr/>
                    <a:lstStyle/>
                    <a:p>
                      <a:pPr algn="l" fontAlgn="b"/>
                      <a:r>
                        <a:rPr lang="en-US" sz="1600" b="1" u="none" strike="noStrike">
                          <a:effectLst/>
                          <a:latin typeface="Georgia" pitchFamily="18" charset="0"/>
                        </a:rPr>
                        <a:t> </a:t>
                      </a:r>
                      <a:endParaRPr lang="en-US" sz="1600" b="1" i="0" u="none" strike="noStrike">
                        <a:solidFill>
                          <a:srgbClr val="000000"/>
                        </a:solidFill>
                        <a:effectLst/>
                        <a:latin typeface="Georgia" pitchFamily="18" charset="0"/>
                      </a:endParaRPr>
                    </a:p>
                  </a:txBody>
                  <a:tcPr marL="9525" marR="9525" marT="9525" marB="0" anchor="b"/>
                </a:tc>
                <a:tc>
                  <a:txBody>
                    <a:bodyPr/>
                    <a:lstStyle/>
                    <a:p>
                      <a:pPr algn="l" fontAlgn="b"/>
                      <a:r>
                        <a:rPr lang="en-US" sz="1600" b="1" u="none" strike="noStrike">
                          <a:effectLst/>
                          <a:latin typeface="Georgia" pitchFamily="18" charset="0"/>
                        </a:rPr>
                        <a:t> </a:t>
                      </a:r>
                      <a:endParaRPr lang="en-US" sz="1600" b="1" i="0" u="none" strike="noStrike">
                        <a:solidFill>
                          <a:srgbClr val="000000"/>
                        </a:solidFill>
                        <a:effectLst/>
                        <a:latin typeface="Georgia" pitchFamily="18" charset="0"/>
                      </a:endParaRPr>
                    </a:p>
                  </a:txBody>
                  <a:tcPr marL="9525" marR="9525" marT="9525" marB="0" anchor="b"/>
                </a:tc>
                <a:tc>
                  <a:txBody>
                    <a:bodyPr/>
                    <a:lstStyle/>
                    <a:p>
                      <a:pPr algn="l" fontAlgn="b"/>
                      <a:r>
                        <a:rPr lang="en-US" sz="1600" b="1" u="none" strike="noStrike">
                          <a:effectLst/>
                          <a:latin typeface="Georgia" pitchFamily="18" charset="0"/>
                        </a:rPr>
                        <a:t> </a:t>
                      </a:r>
                      <a:endParaRPr lang="en-US" sz="1600" b="1" i="0" u="none" strike="noStrike">
                        <a:solidFill>
                          <a:srgbClr val="000000"/>
                        </a:solidFill>
                        <a:effectLst/>
                        <a:latin typeface="Georgia" pitchFamily="18" charset="0"/>
                      </a:endParaRPr>
                    </a:p>
                  </a:txBody>
                  <a:tcPr marL="9525" marR="9525" marT="9525" marB="0" anchor="b"/>
                </a:tc>
                <a:tc>
                  <a:txBody>
                    <a:bodyPr/>
                    <a:lstStyle/>
                    <a:p>
                      <a:pPr algn="l" fontAlgn="b"/>
                      <a:r>
                        <a:rPr lang="en-US" sz="1600" b="1" u="none" strike="noStrike">
                          <a:effectLst/>
                          <a:latin typeface="Georgia" pitchFamily="18" charset="0"/>
                        </a:rPr>
                        <a:t> </a:t>
                      </a:r>
                      <a:endParaRPr lang="en-US" sz="1600" b="1" i="0" u="none" strike="noStrike">
                        <a:solidFill>
                          <a:srgbClr val="000000"/>
                        </a:solidFill>
                        <a:effectLst/>
                        <a:latin typeface="Georgia" pitchFamily="18" charset="0"/>
                      </a:endParaRPr>
                    </a:p>
                  </a:txBody>
                  <a:tcPr marL="9525" marR="9525" marT="9525" marB="0" anchor="b"/>
                </a:tc>
                <a:tc>
                  <a:txBody>
                    <a:bodyPr/>
                    <a:lstStyle/>
                    <a:p>
                      <a:pPr algn="l" fontAlgn="b"/>
                      <a:r>
                        <a:rPr lang="en-US" sz="1600" b="1" u="none" strike="noStrike">
                          <a:effectLst/>
                          <a:latin typeface="Georgia" pitchFamily="18" charset="0"/>
                        </a:rPr>
                        <a:t> </a:t>
                      </a:r>
                      <a:endParaRPr lang="en-US" sz="1600" b="1" i="0" u="none" strike="noStrike">
                        <a:solidFill>
                          <a:srgbClr val="000000"/>
                        </a:solidFill>
                        <a:effectLst/>
                        <a:latin typeface="Georgia" pitchFamily="18" charset="0"/>
                      </a:endParaRPr>
                    </a:p>
                  </a:txBody>
                  <a:tcPr marL="9525" marR="9525" marT="9525" marB="0" anchor="b"/>
                </a:tc>
                <a:tc>
                  <a:txBody>
                    <a:bodyPr/>
                    <a:lstStyle/>
                    <a:p>
                      <a:pPr algn="l" fontAlgn="b"/>
                      <a:r>
                        <a:rPr lang="en-US" sz="1600" b="1" u="none" strike="noStrike">
                          <a:effectLst/>
                          <a:latin typeface="Georgia" pitchFamily="18" charset="0"/>
                        </a:rPr>
                        <a:t> </a:t>
                      </a:r>
                      <a:endParaRPr lang="en-US" sz="1600" b="1" i="0" u="none" strike="noStrike">
                        <a:solidFill>
                          <a:srgbClr val="000000"/>
                        </a:solidFill>
                        <a:effectLst/>
                        <a:latin typeface="Georgia" pitchFamily="18" charset="0"/>
                      </a:endParaRPr>
                    </a:p>
                  </a:txBody>
                  <a:tcPr marL="9525" marR="9525" marT="9525" marB="0" anchor="b"/>
                </a:tc>
                <a:tc>
                  <a:txBody>
                    <a:bodyPr/>
                    <a:lstStyle/>
                    <a:p>
                      <a:pPr algn="l" fontAlgn="b"/>
                      <a:r>
                        <a:rPr lang="en-US" sz="1600" b="1" u="none" strike="noStrike">
                          <a:effectLst/>
                          <a:latin typeface="Georgia" pitchFamily="18" charset="0"/>
                        </a:rPr>
                        <a:t> </a:t>
                      </a:r>
                      <a:endParaRPr lang="en-US" sz="1600" b="1" i="0" u="none" strike="noStrike">
                        <a:solidFill>
                          <a:srgbClr val="000000"/>
                        </a:solidFill>
                        <a:effectLst/>
                        <a:latin typeface="Georgia" pitchFamily="18" charset="0"/>
                      </a:endParaRPr>
                    </a:p>
                  </a:txBody>
                  <a:tcPr marL="9525" marR="9525" marT="9525" marB="0" anchor="b"/>
                </a:tc>
                <a:tc>
                  <a:txBody>
                    <a:bodyPr/>
                    <a:lstStyle/>
                    <a:p>
                      <a:pPr algn="l" fontAlgn="b"/>
                      <a:r>
                        <a:rPr lang="en-US" sz="1600" b="1" u="none" strike="noStrike">
                          <a:effectLst/>
                          <a:latin typeface="Georgia" pitchFamily="18" charset="0"/>
                        </a:rPr>
                        <a:t> </a:t>
                      </a:r>
                      <a:endParaRPr lang="en-US" sz="1600" b="1" i="0" u="none" strike="noStrike">
                        <a:solidFill>
                          <a:srgbClr val="000000"/>
                        </a:solidFill>
                        <a:effectLst/>
                        <a:latin typeface="Georgia" pitchFamily="18" charset="0"/>
                      </a:endParaRPr>
                    </a:p>
                  </a:txBody>
                  <a:tcPr marL="9525" marR="9525" marT="9525" marB="0" anchor="b"/>
                </a:tc>
                <a:tc>
                  <a:txBody>
                    <a:bodyPr/>
                    <a:lstStyle/>
                    <a:p>
                      <a:pPr algn="l" fontAlgn="b"/>
                      <a:r>
                        <a:rPr lang="en-US" sz="1600" b="1" u="none" strike="noStrike">
                          <a:effectLst/>
                          <a:latin typeface="Georgia" pitchFamily="18" charset="0"/>
                        </a:rPr>
                        <a:t> </a:t>
                      </a:r>
                      <a:endParaRPr lang="en-US" sz="1600" b="1" i="0" u="none" strike="noStrike">
                        <a:solidFill>
                          <a:srgbClr val="000000"/>
                        </a:solidFill>
                        <a:effectLst/>
                        <a:latin typeface="Georgia" pitchFamily="18" charset="0"/>
                      </a:endParaRPr>
                    </a:p>
                  </a:txBody>
                  <a:tcPr marL="9525" marR="9525" marT="9525" marB="0" anchor="b"/>
                </a:tc>
                <a:extLst>
                  <a:ext uri="{0D108BD9-81ED-4DB2-BD59-A6C34878D82A}">
                    <a16:rowId xmlns:a16="http://schemas.microsoft.com/office/drawing/2014/main" val="10006"/>
                  </a:ext>
                </a:extLst>
              </a:tr>
              <a:tr h="184638">
                <a:tc>
                  <a:txBody>
                    <a:bodyPr/>
                    <a:lstStyle/>
                    <a:p>
                      <a:pPr algn="ctr" fontAlgn="b"/>
                      <a:r>
                        <a:rPr lang="en-US" sz="1600" b="1" u="none" strike="noStrike" dirty="0">
                          <a:effectLst/>
                          <a:latin typeface="Georgia" pitchFamily="18" charset="0"/>
                        </a:rPr>
                        <a:t>17</a:t>
                      </a:r>
                      <a:endParaRPr lang="en-US" sz="1600" b="1" i="0" u="none" strike="noStrike" dirty="0">
                        <a:solidFill>
                          <a:srgbClr val="000000"/>
                        </a:solidFill>
                        <a:effectLst/>
                        <a:latin typeface="Georgia" pitchFamily="18" charset="0"/>
                      </a:endParaRPr>
                    </a:p>
                  </a:txBody>
                  <a:tcPr marL="9525" marR="9525" marT="9525" marB="0" anchor="b">
                    <a:lnR w="38100" cap="flat" cmpd="sng" algn="ctr">
                      <a:solidFill>
                        <a:schemeClr val="tx1"/>
                      </a:solidFill>
                      <a:prstDash val="solid"/>
                      <a:round/>
                      <a:headEnd type="none" w="med" len="med"/>
                      <a:tailEnd type="none" w="med" len="med"/>
                    </a:lnR>
                  </a:tcPr>
                </a:tc>
                <a:tc>
                  <a:txBody>
                    <a:bodyPr/>
                    <a:lstStyle/>
                    <a:p>
                      <a:pPr algn="ctr" fontAlgn="b"/>
                      <a:r>
                        <a:rPr lang="en-US" sz="1600" b="1" u="none" strike="noStrike" dirty="0">
                          <a:effectLst/>
                          <a:latin typeface="Georgia" pitchFamily="18" charset="0"/>
                        </a:rPr>
                        <a:t>13</a:t>
                      </a:r>
                      <a:endParaRPr lang="en-US" sz="1600" b="1" i="0" u="none" strike="noStrike" dirty="0">
                        <a:solidFill>
                          <a:srgbClr val="000000"/>
                        </a:solidFill>
                        <a:effectLst/>
                        <a:latin typeface="Georgia" pitchFamily="18"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tcPr>
                </a:tc>
                <a:tc>
                  <a:txBody>
                    <a:bodyPr/>
                    <a:lstStyle/>
                    <a:p>
                      <a:pPr algn="r" fontAlgn="b"/>
                      <a:r>
                        <a:rPr lang="en-US" sz="1600" b="1" u="none" strike="noStrike">
                          <a:effectLst/>
                          <a:latin typeface="Georgia" pitchFamily="18" charset="0"/>
                        </a:rPr>
                        <a:t>1</a:t>
                      </a:r>
                      <a:endParaRPr lang="en-US" sz="1600" b="1" i="0" u="none" strike="noStrike">
                        <a:solidFill>
                          <a:srgbClr val="000000"/>
                        </a:solidFill>
                        <a:effectLst/>
                        <a:latin typeface="Georgia" pitchFamily="18" charset="0"/>
                      </a:endParaRPr>
                    </a:p>
                  </a:txBody>
                  <a:tcPr marL="9525" marR="9525" marT="9525" marB="0" anchor="b">
                    <a:lnL w="38100" cap="flat" cmpd="sng" algn="ctr">
                      <a:solidFill>
                        <a:schemeClr val="tx1"/>
                      </a:solidFill>
                      <a:prstDash val="solid"/>
                      <a:round/>
                      <a:headEnd type="none" w="med" len="med"/>
                      <a:tailEnd type="none" w="med" len="med"/>
                    </a:lnL>
                  </a:tcPr>
                </a:tc>
                <a:tc>
                  <a:txBody>
                    <a:bodyPr/>
                    <a:lstStyle/>
                    <a:p>
                      <a:pPr algn="r" fontAlgn="b"/>
                      <a:r>
                        <a:rPr lang="en-US" sz="1600" b="1" u="none" strike="noStrike">
                          <a:effectLst/>
                          <a:latin typeface="Georgia" pitchFamily="18" charset="0"/>
                        </a:rPr>
                        <a:t>3</a:t>
                      </a:r>
                      <a:endParaRPr lang="en-US" sz="1600" b="1" i="0" u="none" strike="noStrike">
                        <a:solidFill>
                          <a:srgbClr val="000000"/>
                        </a:solidFill>
                        <a:effectLst/>
                        <a:latin typeface="Georgia" pitchFamily="18" charset="0"/>
                      </a:endParaRPr>
                    </a:p>
                  </a:txBody>
                  <a:tcPr marL="9525" marR="9525" marT="9525" marB="0" anchor="b"/>
                </a:tc>
                <a:tc>
                  <a:txBody>
                    <a:bodyPr/>
                    <a:lstStyle/>
                    <a:p>
                      <a:pPr algn="r" fontAlgn="b"/>
                      <a:r>
                        <a:rPr lang="en-US" sz="1600" b="1" u="none" strike="noStrike" dirty="0">
                          <a:effectLst/>
                          <a:latin typeface="Georgia" pitchFamily="18" charset="0"/>
                        </a:rPr>
                        <a:t>3</a:t>
                      </a:r>
                      <a:endParaRPr lang="en-US" sz="1600" b="1" i="0" u="none" strike="noStrike" dirty="0">
                        <a:solidFill>
                          <a:srgbClr val="000000"/>
                        </a:solidFill>
                        <a:effectLst/>
                        <a:latin typeface="Georgia" pitchFamily="18" charset="0"/>
                      </a:endParaRPr>
                    </a:p>
                  </a:txBody>
                  <a:tcPr marL="9525" marR="9525" marT="9525" marB="0" anchor="b"/>
                </a:tc>
                <a:tc>
                  <a:txBody>
                    <a:bodyPr/>
                    <a:lstStyle/>
                    <a:p>
                      <a:pPr algn="r" fontAlgn="b"/>
                      <a:r>
                        <a:rPr lang="en-US" sz="1600" b="1" u="none" strike="noStrike">
                          <a:effectLst/>
                          <a:latin typeface="Georgia" pitchFamily="18" charset="0"/>
                        </a:rPr>
                        <a:t>4</a:t>
                      </a:r>
                      <a:endParaRPr lang="en-US" sz="1600" b="1" i="0" u="none" strike="noStrike">
                        <a:solidFill>
                          <a:srgbClr val="000000"/>
                        </a:solidFill>
                        <a:effectLst/>
                        <a:latin typeface="Georgia" pitchFamily="18" charset="0"/>
                      </a:endParaRPr>
                    </a:p>
                  </a:txBody>
                  <a:tcPr marL="9525" marR="9525" marT="9525" marB="0" anchor="b"/>
                </a:tc>
                <a:tc>
                  <a:txBody>
                    <a:bodyPr/>
                    <a:lstStyle/>
                    <a:p>
                      <a:pPr algn="r" fontAlgn="b"/>
                      <a:r>
                        <a:rPr lang="en-US" sz="1600" b="1" u="none" strike="noStrike">
                          <a:effectLst/>
                          <a:latin typeface="Georgia" pitchFamily="18" charset="0"/>
                        </a:rPr>
                        <a:t>5</a:t>
                      </a:r>
                      <a:endParaRPr lang="en-US" sz="1600" b="1" i="0" u="none" strike="noStrike">
                        <a:solidFill>
                          <a:srgbClr val="000000"/>
                        </a:solidFill>
                        <a:effectLst/>
                        <a:latin typeface="Georgia" pitchFamily="18" charset="0"/>
                      </a:endParaRPr>
                    </a:p>
                  </a:txBody>
                  <a:tcPr marL="9525" marR="9525" marT="9525" marB="0" anchor="b"/>
                </a:tc>
                <a:tc>
                  <a:txBody>
                    <a:bodyPr/>
                    <a:lstStyle/>
                    <a:p>
                      <a:pPr algn="r" fontAlgn="b"/>
                      <a:r>
                        <a:rPr lang="en-US" sz="1600" b="1" u="none" strike="noStrike">
                          <a:effectLst/>
                          <a:latin typeface="Georgia" pitchFamily="18" charset="0"/>
                        </a:rPr>
                        <a:t>5</a:t>
                      </a:r>
                      <a:endParaRPr lang="en-US" sz="1600" b="1" i="0" u="none" strike="noStrike">
                        <a:solidFill>
                          <a:srgbClr val="000000"/>
                        </a:solidFill>
                        <a:effectLst/>
                        <a:latin typeface="Georgia" pitchFamily="18" charset="0"/>
                      </a:endParaRPr>
                    </a:p>
                  </a:txBody>
                  <a:tcPr marL="9525" marR="9525" marT="9525" marB="0" anchor="b"/>
                </a:tc>
                <a:tc>
                  <a:txBody>
                    <a:bodyPr/>
                    <a:lstStyle/>
                    <a:p>
                      <a:pPr algn="l" fontAlgn="b"/>
                      <a:r>
                        <a:rPr lang="en-US" sz="1600" b="1" u="none" strike="noStrike">
                          <a:effectLst/>
                          <a:latin typeface="Georgia" pitchFamily="18" charset="0"/>
                        </a:rPr>
                        <a:t> </a:t>
                      </a:r>
                      <a:endParaRPr lang="en-US" sz="1600" b="1" i="0" u="none" strike="noStrike">
                        <a:solidFill>
                          <a:srgbClr val="000000"/>
                        </a:solidFill>
                        <a:effectLst/>
                        <a:latin typeface="Georgia" pitchFamily="18" charset="0"/>
                      </a:endParaRPr>
                    </a:p>
                  </a:txBody>
                  <a:tcPr marL="9525" marR="9525" marT="9525" marB="0" anchor="b"/>
                </a:tc>
                <a:tc>
                  <a:txBody>
                    <a:bodyPr/>
                    <a:lstStyle/>
                    <a:p>
                      <a:pPr algn="l" fontAlgn="b"/>
                      <a:r>
                        <a:rPr lang="en-US" sz="1600" b="1" u="none" strike="noStrike">
                          <a:effectLst/>
                          <a:latin typeface="Georgia" pitchFamily="18" charset="0"/>
                        </a:rPr>
                        <a:t> </a:t>
                      </a:r>
                      <a:endParaRPr lang="en-US" sz="1600" b="1" i="0" u="none" strike="noStrike">
                        <a:solidFill>
                          <a:srgbClr val="000000"/>
                        </a:solidFill>
                        <a:effectLst/>
                        <a:latin typeface="Georgia" pitchFamily="18" charset="0"/>
                      </a:endParaRPr>
                    </a:p>
                  </a:txBody>
                  <a:tcPr marL="9525" marR="9525" marT="9525" marB="0" anchor="b"/>
                </a:tc>
                <a:tc>
                  <a:txBody>
                    <a:bodyPr/>
                    <a:lstStyle/>
                    <a:p>
                      <a:pPr algn="l" fontAlgn="b"/>
                      <a:r>
                        <a:rPr lang="en-US" sz="1600" b="1" u="none" strike="noStrike">
                          <a:effectLst/>
                          <a:latin typeface="Georgia" pitchFamily="18" charset="0"/>
                        </a:rPr>
                        <a:t> </a:t>
                      </a:r>
                      <a:endParaRPr lang="en-US" sz="1600" b="1" i="0" u="none" strike="noStrike">
                        <a:solidFill>
                          <a:srgbClr val="000000"/>
                        </a:solidFill>
                        <a:effectLst/>
                        <a:latin typeface="Georgia" pitchFamily="18" charset="0"/>
                      </a:endParaRPr>
                    </a:p>
                  </a:txBody>
                  <a:tcPr marL="9525" marR="9525" marT="9525" marB="0" anchor="b"/>
                </a:tc>
                <a:tc>
                  <a:txBody>
                    <a:bodyPr/>
                    <a:lstStyle/>
                    <a:p>
                      <a:pPr algn="l" fontAlgn="b"/>
                      <a:r>
                        <a:rPr lang="en-US" sz="1600" b="1" u="none" strike="noStrike">
                          <a:effectLst/>
                          <a:latin typeface="Georgia" pitchFamily="18" charset="0"/>
                        </a:rPr>
                        <a:t> </a:t>
                      </a:r>
                      <a:endParaRPr lang="en-US" sz="1600" b="1" i="0" u="none" strike="noStrike">
                        <a:solidFill>
                          <a:srgbClr val="000000"/>
                        </a:solidFill>
                        <a:effectLst/>
                        <a:latin typeface="Georgia" pitchFamily="18" charset="0"/>
                      </a:endParaRPr>
                    </a:p>
                  </a:txBody>
                  <a:tcPr marL="9525" marR="9525" marT="9525" marB="0" anchor="b"/>
                </a:tc>
                <a:tc>
                  <a:txBody>
                    <a:bodyPr/>
                    <a:lstStyle/>
                    <a:p>
                      <a:pPr algn="l" fontAlgn="b"/>
                      <a:r>
                        <a:rPr lang="en-US" sz="1600" b="1" u="none" strike="noStrike">
                          <a:effectLst/>
                          <a:latin typeface="Georgia" pitchFamily="18" charset="0"/>
                        </a:rPr>
                        <a:t> </a:t>
                      </a:r>
                      <a:endParaRPr lang="en-US" sz="1600" b="1" i="0" u="none" strike="noStrike">
                        <a:solidFill>
                          <a:srgbClr val="000000"/>
                        </a:solidFill>
                        <a:effectLst/>
                        <a:latin typeface="Georgia" pitchFamily="18" charset="0"/>
                      </a:endParaRPr>
                    </a:p>
                  </a:txBody>
                  <a:tcPr marL="9525" marR="9525" marT="9525" marB="0" anchor="b"/>
                </a:tc>
                <a:tc>
                  <a:txBody>
                    <a:bodyPr/>
                    <a:lstStyle/>
                    <a:p>
                      <a:pPr algn="l" fontAlgn="b"/>
                      <a:r>
                        <a:rPr lang="en-US" sz="1600" b="1" u="none" strike="noStrike">
                          <a:effectLst/>
                          <a:latin typeface="Georgia" pitchFamily="18" charset="0"/>
                        </a:rPr>
                        <a:t> </a:t>
                      </a:r>
                      <a:endParaRPr lang="en-US" sz="1600" b="1" i="0" u="none" strike="noStrike">
                        <a:solidFill>
                          <a:srgbClr val="000000"/>
                        </a:solidFill>
                        <a:effectLst/>
                        <a:latin typeface="Georgia" pitchFamily="18" charset="0"/>
                      </a:endParaRPr>
                    </a:p>
                  </a:txBody>
                  <a:tcPr marL="9525" marR="9525" marT="9525" marB="0" anchor="b"/>
                </a:tc>
                <a:extLst>
                  <a:ext uri="{0D108BD9-81ED-4DB2-BD59-A6C34878D82A}">
                    <a16:rowId xmlns:a16="http://schemas.microsoft.com/office/drawing/2014/main" val="10007"/>
                  </a:ext>
                </a:extLst>
              </a:tr>
              <a:tr h="184638">
                <a:tc>
                  <a:txBody>
                    <a:bodyPr/>
                    <a:lstStyle/>
                    <a:p>
                      <a:pPr algn="ctr" fontAlgn="b"/>
                      <a:r>
                        <a:rPr lang="en-US" sz="1600" b="1" u="none" strike="noStrike" dirty="0">
                          <a:effectLst/>
                          <a:latin typeface="Georgia" pitchFamily="18" charset="0"/>
                        </a:rPr>
                        <a:t>25</a:t>
                      </a:r>
                      <a:endParaRPr lang="en-US" sz="1600" b="1" i="0" u="none" strike="noStrike" dirty="0">
                        <a:solidFill>
                          <a:srgbClr val="000000"/>
                        </a:solidFill>
                        <a:effectLst/>
                        <a:latin typeface="Georgia" pitchFamily="18" charset="0"/>
                      </a:endParaRPr>
                    </a:p>
                  </a:txBody>
                  <a:tcPr marL="9525" marR="9525" marT="9525" marB="0" anchor="b">
                    <a:lnR w="38100" cap="flat" cmpd="sng" algn="ctr">
                      <a:solidFill>
                        <a:schemeClr val="tx1"/>
                      </a:solidFill>
                      <a:prstDash val="solid"/>
                      <a:round/>
                      <a:headEnd type="none" w="med" len="med"/>
                      <a:tailEnd type="none" w="med" len="med"/>
                    </a:lnR>
                  </a:tcPr>
                </a:tc>
                <a:tc>
                  <a:txBody>
                    <a:bodyPr/>
                    <a:lstStyle/>
                    <a:p>
                      <a:pPr algn="ctr" fontAlgn="b"/>
                      <a:r>
                        <a:rPr lang="en-US" sz="1600" b="1" u="none" strike="noStrike" dirty="0">
                          <a:effectLst/>
                          <a:latin typeface="Georgia" pitchFamily="18" charset="0"/>
                        </a:rPr>
                        <a:t>14</a:t>
                      </a:r>
                      <a:endParaRPr lang="en-US" sz="1600" b="1" i="0" u="none" strike="noStrike" dirty="0">
                        <a:solidFill>
                          <a:srgbClr val="000000"/>
                        </a:solidFill>
                        <a:effectLst/>
                        <a:latin typeface="Georgia" pitchFamily="18"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tcPr>
                </a:tc>
                <a:tc>
                  <a:txBody>
                    <a:bodyPr/>
                    <a:lstStyle/>
                    <a:p>
                      <a:pPr algn="r" fontAlgn="b"/>
                      <a:r>
                        <a:rPr lang="en-US" sz="1600" b="1" u="none" strike="noStrike">
                          <a:effectLst/>
                          <a:latin typeface="Georgia" pitchFamily="18" charset="0"/>
                        </a:rPr>
                        <a:t>1</a:t>
                      </a:r>
                      <a:endParaRPr lang="en-US" sz="1600" b="1" i="0" u="none" strike="noStrike">
                        <a:solidFill>
                          <a:srgbClr val="000000"/>
                        </a:solidFill>
                        <a:effectLst/>
                        <a:latin typeface="Georgia" pitchFamily="18" charset="0"/>
                      </a:endParaRPr>
                    </a:p>
                  </a:txBody>
                  <a:tcPr marL="9525" marR="9525" marT="9525" marB="0" anchor="b">
                    <a:lnL w="38100" cap="flat" cmpd="sng" algn="ctr">
                      <a:solidFill>
                        <a:schemeClr val="tx1"/>
                      </a:solidFill>
                      <a:prstDash val="solid"/>
                      <a:round/>
                      <a:headEnd type="none" w="med" len="med"/>
                      <a:tailEnd type="none" w="med" len="med"/>
                    </a:lnL>
                  </a:tcPr>
                </a:tc>
                <a:tc>
                  <a:txBody>
                    <a:bodyPr/>
                    <a:lstStyle/>
                    <a:p>
                      <a:pPr algn="r" fontAlgn="b"/>
                      <a:r>
                        <a:rPr lang="en-US" sz="1600" b="1" u="none" strike="noStrike">
                          <a:effectLst/>
                          <a:latin typeface="Georgia" pitchFamily="18" charset="0"/>
                        </a:rPr>
                        <a:t>2</a:t>
                      </a:r>
                      <a:endParaRPr lang="en-US" sz="1600" b="1" i="0" u="none" strike="noStrike">
                        <a:solidFill>
                          <a:srgbClr val="000000"/>
                        </a:solidFill>
                        <a:effectLst/>
                        <a:latin typeface="Georgia" pitchFamily="18" charset="0"/>
                      </a:endParaRPr>
                    </a:p>
                  </a:txBody>
                  <a:tcPr marL="9525" marR="9525" marT="9525" marB="0" anchor="b"/>
                </a:tc>
                <a:tc>
                  <a:txBody>
                    <a:bodyPr/>
                    <a:lstStyle/>
                    <a:p>
                      <a:pPr algn="r" fontAlgn="b"/>
                      <a:r>
                        <a:rPr lang="en-US" sz="1600" b="1" u="none" strike="noStrike">
                          <a:effectLst/>
                          <a:latin typeface="Georgia" pitchFamily="18" charset="0"/>
                        </a:rPr>
                        <a:t>3</a:t>
                      </a:r>
                      <a:endParaRPr lang="en-US" sz="1600" b="1" i="0" u="none" strike="noStrike">
                        <a:solidFill>
                          <a:srgbClr val="000000"/>
                        </a:solidFill>
                        <a:effectLst/>
                        <a:latin typeface="Georgia" pitchFamily="18" charset="0"/>
                      </a:endParaRPr>
                    </a:p>
                  </a:txBody>
                  <a:tcPr marL="9525" marR="9525" marT="9525" marB="0" anchor="b"/>
                </a:tc>
                <a:tc>
                  <a:txBody>
                    <a:bodyPr/>
                    <a:lstStyle/>
                    <a:p>
                      <a:pPr algn="r" fontAlgn="b"/>
                      <a:r>
                        <a:rPr lang="en-US" sz="1600" b="1" u="none" strike="noStrike">
                          <a:effectLst/>
                          <a:latin typeface="Georgia" pitchFamily="18" charset="0"/>
                        </a:rPr>
                        <a:t>5</a:t>
                      </a:r>
                      <a:endParaRPr lang="en-US" sz="1600" b="1" i="0" u="none" strike="noStrike">
                        <a:solidFill>
                          <a:srgbClr val="000000"/>
                        </a:solidFill>
                        <a:effectLst/>
                        <a:latin typeface="Georgia" pitchFamily="18" charset="0"/>
                      </a:endParaRPr>
                    </a:p>
                  </a:txBody>
                  <a:tcPr marL="9525" marR="9525" marT="9525" marB="0" anchor="b"/>
                </a:tc>
                <a:tc>
                  <a:txBody>
                    <a:bodyPr/>
                    <a:lstStyle/>
                    <a:p>
                      <a:pPr algn="r" fontAlgn="b"/>
                      <a:r>
                        <a:rPr lang="en-US" sz="1600" b="1" u="none" strike="noStrike">
                          <a:effectLst/>
                          <a:latin typeface="Georgia" pitchFamily="18" charset="0"/>
                        </a:rPr>
                        <a:t>6</a:t>
                      </a:r>
                      <a:endParaRPr lang="en-US" sz="1600" b="1" i="0" u="none" strike="noStrike">
                        <a:solidFill>
                          <a:srgbClr val="000000"/>
                        </a:solidFill>
                        <a:effectLst/>
                        <a:latin typeface="Georgia" pitchFamily="18" charset="0"/>
                      </a:endParaRPr>
                    </a:p>
                  </a:txBody>
                  <a:tcPr marL="9525" marR="9525" marT="9525" marB="0" anchor="b"/>
                </a:tc>
                <a:tc>
                  <a:txBody>
                    <a:bodyPr/>
                    <a:lstStyle/>
                    <a:p>
                      <a:pPr algn="r" fontAlgn="b"/>
                      <a:r>
                        <a:rPr lang="en-US" sz="1600" b="1" u="none" strike="noStrike">
                          <a:effectLst/>
                          <a:latin typeface="Georgia" pitchFamily="18" charset="0"/>
                        </a:rPr>
                        <a:t>8</a:t>
                      </a:r>
                      <a:endParaRPr lang="en-US" sz="1600" b="1" i="0" u="none" strike="noStrike">
                        <a:solidFill>
                          <a:srgbClr val="000000"/>
                        </a:solidFill>
                        <a:effectLst/>
                        <a:latin typeface="Georgia" pitchFamily="18" charset="0"/>
                      </a:endParaRPr>
                    </a:p>
                  </a:txBody>
                  <a:tcPr marL="9525" marR="9525" marT="9525" marB="0" anchor="b"/>
                </a:tc>
                <a:tc>
                  <a:txBody>
                    <a:bodyPr/>
                    <a:lstStyle/>
                    <a:p>
                      <a:pPr algn="r" fontAlgn="b"/>
                      <a:r>
                        <a:rPr lang="en-US" sz="1600" b="1" u="none" strike="noStrike">
                          <a:effectLst/>
                          <a:latin typeface="Georgia" pitchFamily="18" charset="0"/>
                        </a:rPr>
                        <a:t>9</a:t>
                      </a:r>
                      <a:endParaRPr lang="en-US" sz="1600" b="1" i="0" u="none" strike="noStrike">
                        <a:solidFill>
                          <a:srgbClr val="000000"/>
                        </a:solidFill>
                        <a:effectLst/>
                        <a:latin typeface="Georgia" pitchFamily="18" charset="0"/>
                      </a:endParaRPr>
                    </a:p>
                  </a:txBody>
                  <a:tcPr marL="9525" marR="9525" marT="9525" marB="0" anchor="b"/>
                </a:tc>
                <a:tc>
                  <a:txBody>
                    <a:bodyPr/>
                    <a:lstStyle/>
                    <a:p>
                      <a:pPr algn="r" fontAlgn="b"/>
                      <a:r>
                        <a:rPr lang="en-US" sz="1600" b="1" u="none" strike="noStrike">
                          <a:effectLst/>
                          <a:latin typeface="Georgia" pitchFamily="18" charset="0"/>
                        </a:rPr>
                        <a:t>9</a:t>
                      </a:r>
                      <a:endParaRPr lang="en-US" sz="1600" b="1" i="0" u="none" strike="noStrike">
                        <a:solidFill>
                          <a:srgbClr val="000000"/>
                        </a:solidFill>
                        <a:effectLst/>
                        <a:latin typeface="Georgia" pitchFamily="18" charset="0"/>
                      </a:endParaRPr>
                    </a:p>
                  </a:txBody>
                  <a:tcPr marL="9525" marR="9525" marT="9525" marB="0" anchor="b"/>
                </a:tc>
                <a:tc>
                  <a:txBody>
                    <a:bodyPr/>
                    <a:lstStyle/>
                    <a:p>
                      <a:pPr algn="l" fontAlgn="b"/>
                      <a:r>
                        <a:rPr lang="en-US" sz="1600" b="1" u="none" strike="noStrike">
                          <a:effectLst/>
                          <a:latin typeface="Georgia" pitchFamily="18" charset="0"/>
                        </a:rPr>
                        <a:t> </a:t>
                      </a:r>
                      <a:endParaRPr lang="en-US" sz="1600" b="1" i="0" u="none" strike="noStrike">
                        <a:solidFill>
                          <a:srgbClr val="000000"/>
                        </a:solidFill>
                        <a:effectLst/>
                        <a:latin typeface="Georgia" pitchFamily="18" charset="0"/>
                      </a:endParaRPr>
                    </a:p>
                  </a:txBody>
                  <a:tcPr marL="9525" marR="9525" marT="9525" marB="0" anchor="b"/>
                </a:tc>
                <a:tc>
                  <a:txBody>
                    <a:bodyPr/>
                    <a:lstStyle/>
                    <a:p>
                      <a:pPr algn="l" fontAlgn="b"/>
                      <a:r>
                        <a:rPr lang="en-US" sz="1600" b="1" u="none" strike="noStrike">
                          <a:effectLst/>
                          <a:latin typeface="Georgia" pitchFamily="18" charset="0"/>
                        </a:rPr>
                        <a:t> </a:t>
                      </a:r>
                      <a:endParaRPr lang="en-US" sz="1600" b="1" i="0" u="none" strike="noStrike">
                        <a:solidFill>
                          <a:srgbClr val="000000"/>
                        </a:solidFill>
                        <a:effectLst/>
                        <a:latin typeface="Georgia" pitchFamily="18" charset="0"/>
                      </a:endParaRPr>
                    </a:p>
                  </a:txBody>
                  <a:tcPr marL="9525" marR="9525" marT="9525" marB="0" anchor="b"/>
                </a:tc>
                <a:tc>
                  <a:txBody>
                    <a:bodyPr/>
                    <a:lstStyle/>
                    <a:p>
                      <a:pPr algn="l" fontAlgn="b"/>
                      <a:r>
                        <a:rPr lang="en-US" sz="1600" b="1" u="none" strike="noStrike">
                          <a:effectLst/>
                          <a:latin typeface="Georgia" pitchFamily="18" charset="0"/>
                        </a:rPr>
                        <a:t> </a:t>
                      </a:r>
                      <a:endParaRPr lang="en-US" sz="1600" b="1" i="0" u="none" strike="noStrike">
                        <a:solidFill>
                          <a:srgbClr val="000000"/>
                        </a:solidFill>
                        <a:effectLst/>
                        <a:latin typeface="Georgia" pitchFamily="18" charset="0"/>
                      </a:endParaRPr>
                    </a:p>
                  </a:txBody>
                  <a:tcPr marL="9525" marR="9525" marT="9525" marB="0" anchor="b"/>
                </a:tc>
                <a:tc>
                  <a:txBody>
                    <a:bodyPr/>
                    <a:lstStyle/>
                    <a:p>
                      <a:pPr algn="l" fontAlgn="b"/>
                      <a:r>
                        <a:rPr lang="en-US" sz="1600" b="1" u="none" strike="noStrike">
                          <a:effectLst/>
                          <a:latin typeface="Georgia" pitchFamily="18" charset="0"/>
                        </a:rPr>
                        <a:t> </a:t>
                      </a:r>
                      <a:endParaRPr lang="en-US" sz="1600" b="1" i="0" u="none" strike="noStrike">
                        <a:solidFill>
                          <a:srgbClr val="000000"/>
                        </a:solidFill>
                        <a:effectLst/>
                        <a:latin typeface="Georgia" pitchFamily="18" charset="0"/>
                      </a:endParaRPr>
                    </a:p>
                  </a:txBody>
                  <a:tcPr marL="9525" marR="9525" marT="9525" marB="0" anchor="b"/>
                </a:tc>
                <a:extLst>
                  <a:ext uri="{0D108BD9-81ED-4DB2-BD59-A6C34878D82A}">
                    <a16:rowId xmlns:a16="http://schemas.microsoft.com/office/drawing/2014/main" val="10008"/>
                  </a:ext>
                </a:extLst>
              </a:tr>
              <a:tr h="184638">
                <a:tc>
                  <a:txBody>
                    <a:bodyPr/>
                    <a:lstStyle/>
                    <a:p>
                      <a:pPr algn="ctr" fontAlgn="b"/>
                      <a:r>
                        <a:rPr lang="en-US" sz="1600" b="1" u="none" strike="noStrike">
                          <a:effectLst/>
                          <a:latin typeface="Georgia" pitchFamily="18" charset="0"/>
                        </a:rPr>
                        <a:t>37</a:t>
                      </a:r>
                      <a:endParaRPr lang="en-US" sz="1600" b="1" i="0" u="none" strike="noStrike">
                        <a:solidFill>
                          <a:srgbClr val="000000"/>
                        </a:solidFill>
                        <a:effectLst/>
                        <a:latin typeface="Georgia" pitchFamily="18" charset="0"/>
                      </a:endParaRPr>
                    </a:p>
                  </a:txBody>
                  <a:tcPr marL="9525" marR="9525" marT="9525" marB="0" anchor="b">
                    <a:lnR w="38100" cap="flat" cmpd="sng" algn="ctr">
                      <a:solidFill>
                        <a:schemeClr val="tx1"/>
                      </a:solidFill>
                      <a:prstDash val="solid"/>
                      <a:round/>
                      <a:headEnd type="none" w="med" len="med"/>
                      <a:tailEnd type="none" w="med" len="med"/>
                    </a:lnR>
                  </a:tcPr>
                </a:tc>
                <a:tc>
                  <a:txBody>
                    <a:bodyPr/>
                    <a:lstStyle/>
                    <a:p>
                      <a:pPr algn="ctr" fontAlgn="b"/>
                      <a:r>
                        <a:rPr lang="en-US" sz="1600" b="1" u="none" strike="noStrike">
                          <a:effectLst/>
                          <a:latin typeface="Georgia" pitchFamily="18" charset="0"/>
                        </a:rPr>
                        <a:t>15</a:t>
                      </a:r>
                      <a:endParaRPr lang="en-US" sz="1600" b="1" i="0" u="none" strike="noStrike">
                        <a:solidFill>
                          <a:srgbClr val="000000"/>
                        </a:solidFill>
                        <a:effectLst/>
                        <a:latin typeface="Georgia" pitchFamily="18"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tcPr>
                </a:tc>
                <a:tc>
                  <a:txBody>
                    <a:bodyPr/>
                    <a:lstStyle/>
                    <a:p>
                      <a:pPr algn="r" fontAlgn="b"/>
                      <a:r>
                        <a:rPr lang="en-US" sz="1600" b="1" u="none" strike="noStrike">
                          <a:effectLst/>
                          <a:latin typeface="Georgia" pitchFamily="18" charset="0"/>
                        </a:rPr>
                        <a:t>0</a:t>
                      </a:r>
                      <a:endParaRPr lang="en-US" sz="1600" b="1" i="0" u="none" strike="noStrike">
                        <a:solidFill>
                          <a:srgbClr val="000000"/>
                        </a:solidFill>
                        <a:effectLst/>
                        <a:latin typeface="Georgia" pitchFamily="18" charset="0"/>
                      </a:endParaRPr>
                    </a:p>
                  </a:txBody>
                  <a:tcPr marL="9525" marR="9525" marT="9525" marB="0" anchor="b">
                    <a:lnL w="38100" cap="flat" cmpd="sng" algn="ctr">
                      <a:solidFill>
                        <a:schemeClr val="tx1"/>
                      </a:solidFill>
                      <a:prstDash val="solid"/>
                      <a:round/>
                      <a:headEnd type="none" w="med" len="med"/>
                      <a:tailEnd type="none" w="med" len="med"/>
                    </a:lnL>
                  </a:tcPr>
                </a:tc>
                <a:tc>
                  <a:txBody>
                    <a:bodyPr/>
                    <a:lstStyle/>
                    <a:p>
                      <a:pPr algn="r" fontAlgn="b"/>
                      <a:r>
                        <a:rPr lang="en-US" sz="1600" b="1" u="none" strike="noStrike">
                          <a:effectLst/>
                          <a:latin typeface="Georgia" pitchFamily="18" charset="0"/>
                        </a:rPr>
                        <a:t>0</a:t>
                      </a:r>
                      <a:endParaRPr lang="en-US" sz="1600" b="1" i="0" u="none" strike="noStrike">
                        <a:solidFill>
                          <a:srgbClr val="000000"/>
                        </a:solidFill>
                        <a:effectLst/>
                        <a:latin typeface="Georgia" pitchFamily="18" charset="0"/>
                      </a:endParaRPr>
                    </a:p>
                  </a:txBody>
                  <a:tcPr marL="9525" marR="9525" marT="9525" marB="0" anchor="b"/>
                </a:tc>
                <a:tc>
                  <a:txBody>
                    <a:bodyPr/>
                    <a:lstStyle/>
                    <a:p>
                      <a:pPr algn="r" fontAlgn="b"/>
                      <a:r>
                        <a:rPr lang="en-US" sz="1600" b="1" u="none" strike="noStrike">
                          <a:effectLst/>
                          <a:latin typeface="Georgia" pitchFamily="18" charset="0"/>
                        </a:rPr>
                        <a:t>1</a:t>
                      </a:r>
                      <a:endParaRPr lang="en-US" sz="1600" b="1" i="0" u="none" strike="noStrike">
                        <a:solidFill>
                          <a:srgbClr val="000000"/>
                        </a:solidFill>
                        <a:effectLst/>
                        <a:latin typeface="Georgia" pitchFamily="18" charset="0"/>
                      </a:endParaRPr>
                    </a:p>
                  </a:txBody>
                  <a:tcPr marL="9525" marR="9525" marT="9525" marB="0" anchor="b"/>
                </a:tc>
                <a:tc>
                  <a:txBody>
                    <a:bodyPr/>
                    <a:lstStyle/>
                    <a:p>
                      <a:pPr algn="r" fontAlgn="b"/>
                      <a:r>
                        <a:rPr lang="en-US" sz="1600" b="1" u="none" strike="noStrike">
                          <a:effectLst/>
                          <a:latin typeface="Georgia" pitchFamily="18" charset="0"/>
                        </a:rPr>
                        <a:t>3</a:t>
                      </a:r>
                      <a:endParaRPr lang="en-US" sz="1600" b="1" i="0" u="none" strike="noStrike">
                        <a:solidFill>
                          <a:srgbClr val="000000"/>
                        </a:solidFill>
                        <a:effectLst/>
                        <a:latin typeface="Georgia" pitchFamily="18" charset="0"/>
                      </a:endParaRPr>
                    </a:p>
                  </a:txBody>
                  <a:tcPr marL="9525" marR="9525" marT="9525" marB="0" anchor="b"/>
                </a:tc>
                <a:tc>
                  <a:txBody>
                    <a:bodyPr/>
                    <a:lstStyle/>
                    <a:p>
                      <a:pPr algn="r" fontAlgn="b"/>
                      <a:r>
                        <a:rPr lang="en-US" sz="1600" b="1" u="none" strike="noStrike">
                          <a:effectLst/>
                          <a:latin typeface="Georgia" pitchFamily="18" charset="0"/>
                        </a:rPr>
                        <a:t>4</a:t>
                      </a:r>
                      <a:endParaRPr lang="en-US" sz="1600" b="1" i="0" u="none" strike="noStrike">
                        <a:solidFill>
                          <a:srgbClr val="000000"/>
                        </a:solidFill>
                        <a:effectLst/>
                        <a:latin typeface="Georgia" pitchFamily="18" charset="0"/>
                      </a:endParaRPr>
                    </a:p>
                  </a:txBody>
                  <a:tcPr marL="9525" marR="9525" marT="9525" marB="0" anchor="b"/>
                </a:tc>
                <a:tc>
                  <a:txBody>
                    <a:bodyPr/>
                    <a:lstStyle/>
                    <a:p>
                      <a:pPr algn="r" fontAlgn="b"/>
                      <a:r>
                        <a:rPr lang="en-US" sz="1600" b="1" u="none" strike="noStrike">
                          <a:effectLst/>
                          <a:latin typeface="Georgia" pitchFamily="18" charset="0"/>
                        </a:rPr>
                        <a:t>4</a:t>
                      </a:r>
                      <a:endParaRPr lang="en-US" sz="1600" b="1" i="0" u="none" strike="noStrike">
                        <a:solidFill>
                          <a:srgbClr val="000000"/>
                        </a:solidFill>
                        <a:effectLst/>
                        <a:latin typeface="Georgia" pitchFamily="18" charset="0"/>
                      </a:endParaRPr>
                    </a:p>
                  </a:txBody>
                  <a:tcPr marL="9525" marR="9525" marT="9525" marB="0" anchor="b"/>
                </a:tc>
                <a:tc>
                  <a:txBody>
                    <a:bodyPr/>
                    <a:lstStyle/>
                    <a:p>
                      <a:pPr algn="r" fontAlgn="b"/>
                      <a:r>
                        <a:rPr lang="en-US" sz="1600" b="1" u="none" strike="noStrike">
                          <a:effectLst/>
                          <a:latin typeface="Georgia" pitchFamily="18" charset="0"/>
                        </a:rPr>
                        <a:t>6</a:t>
                      </a:r>
                      <a:endParaRPr lang="en-US" sz="1600" b="1" i="0" u="none" strike="noStrike">
                        <a:solidFill>
                          <a:srgbClr val="000000"/>
                        </a:solidFill>
                        <a:effectLst/>
                        <a:latin typeface="Georgia" pitchFamily="18" charset="0"/>
                      </a:endParaRPr>
                    </a:p>
                  </a:txBody>
                  <a:tcPr marL="9525" marR="9525" marT="9525" marB="0" anchor="b"/>
                </a:tc>
                <a:tc>
                  <a:txBody>
                    <a:bodyPr/>
                    <a:lstStyle/>
                    <a:p>
                      <a:pPr algn="r" fontAlgn="b"/>
                      <a:r>
                        <a:rPr lang="en-US" sz="1600" b="1" u="none" strike="noStrike">
                          <a:effectLst/>
                          <a:latin typeface="Georgia" pitchFamily="18" charset="0"/>
                        </a:rPr>
                        <a:t>7</a:t>
                      </a:r>
                      <a:endParaRPr lang="en-US" sz="1600" b="1" i="0" u="none" strike="noStrike">
                        <a:solidFill>
                          <a:srgbClr val="000000"/>
                        </a:solidFill>
                        <a:effectLst/>
                        <a:latin typeface="Georgia" pitchFamily="18" charset="0"/>
                      </a:endParaRPr>
                    </a:p>
                  </a:txBody>
                  <a:tcPr marL="9525" marR="9525" marT="9525" marB="0" anchor="b"/>
                </a:tc>
                <a:tc>
                  <a:txBody>
                    <a:bodyPr/>
                    <a:lstStyle/>
                    <a:p>
                      <a:pPr algn="r" fontAlgn="b"/>
                      <a:r>
                        <a:rPr lang="en-US" sz="1600" b="1" u="none" strike="noStrike">
                          <a:effectLst/>
                          <a:latin typeface="Georgia" pitchFamily="18" charset="0"/>
                        </a:rPr>
                        <a:t>8</a:t>
                      </a:r>
                      <a:endParaRPr lang="en-US" sz="1600" b="1" i="0" u="none" strike="noStrike">
                        <a:solidFill>
                          <a:srgbClr val="000000"/>
                        </a:solidFill>
                        <a:effectLst/>
                        <a:latin typeface="Georgia" pitchFamily="18" charset="0"/>
                      </a:endParaRPr>
                    </a:p>
                  </a:txBody>
                  <a:tcPr marL="9525" marR="9525" marT="9525" marB="0" anchor="b"/>
                </a:tc>
                <a:tc>
                  <a:txBody>
                    <a:bodyPr/>
                    <a:lstStyle/>
                    <a:p>
                      <a:pPr algn="r" fontAlgn="b"/>
                      <a:r>
                        <a:rPr lang="en-US" sz="1600" b="1" u="none" strike="noStrike">
                          <a:effectLst/>
                          <a:latin typeface="Georgia" pitchFamily="18" charset="0"/>
                        </a:rPr>
                        <a:t>8</a:t>
                      </a:r>
                      <a:endParaRPr lang="en-US" sz="1600" b="1" i="0" u="none" strike="noStrike">
                        <a:solidFill>
                          <a:srgbClr val="000000"/>
                        </a:solidFill>
                        <a:effectLst/>
                        <a:latin typeface="Georgia" pitchFamily="18" charset="0"/>
                      </a:endParaRPr>
                    </a:p>
                  </a:txBody>
                  <a:tcPr marL="9525" marR="9525" marT="9525" marB="0" anchor="b"/>
                </a:tc>
                <a:tc>
                  <a:txBody>
                    <a:bodyPr/>
                    <a:lstStyle/>
                    <a:p>
                      <a:pPr algn="r" fontAlgn="b"/>
                      <a:r>
                        <a:rPr lang="en-US" sz="1600" b="1" u="none" strike="noStrike">
                          <a:effectLst/>
                          <a:latin typeface="Georgia" pitchFamily="18" charset="0"/>
                        </a:rPr>
                        <a:t>8</a:t>
                      </a:r>
                      <a:endParaRPr lang="en-US" sz="1600" b="1" i="0" u="none" strike="noStrike">
                        <a:solidFill>
                          <a:srgbClr val="000000"/>
                        </a:solidFill>
                        <a:effectLst/>
                        <a:latin typeface="Georgia" pitchFamily="18" charset="0"/>
                      </a:endParaRPr>
                    </a:p>
                  </a:txBody>
                  <a:tcPr marL="9525" marR="9525" marT="9525" marB="0" anchor="b"/>
                </a:tc>
                <a:tc>
                  <a:txBody>
                    <a:bodyPr/>
                    <a:lstStyle/>
                    <a:p>
                      <a:pPr algn="r" fontAlgn="b"/>
                      <a:r>
                        <a:rPr lang="en-US" sz="1600" b="1" u="none" strike="noStrike">
                          <a:effectLst/>
                          <a:latin typeface="Georgia" pitchFamily="18" charset="0"/>
                        </a:rPr>
                        <a:t>8</a:t>
                      </a:r>
                      <a:endParaRPr lang="en-US" sz="1600" b="1" i="0" u="none" strike="noStrike">
                        <a:solidFill>
                          <a:srgbClr val="000000"/>
                        </a:solidFill>
                        <a:effectLst/>
                        <a:latin typeface="Georgia" pitchFamily="18" charset="0"/>
                      </a:endParaRPr>
                    </a:p>
                  </a:txBody>
                  <a:tcPr marL="9525" marR="9525" marT="9525" marB="0" anchor="b"/>
                </a:tc>
                <a:extLst>
                  <a:ext uri="{0D108BD9-81ED-4DB2-BD59-A6C34878D82A}">
                    <a16:rowId xmlns:a16="http://schemas.microsoft.com/office/drawing/2014/main" val="10009"/>
                  </a:ext>
                </a:extLst>
              </a:tr>
              <a:tr h="175846">
                <a:tc>
                  <a:txBody>
                    <a:bodyPr/>
                    <a:lstStyle/>
                    <a:p>
                      <a:pPr algn="ctr" fontAlgn="b"/>
                      <a:r>
                        <a:rPr lang="en-US" sz="1600" b="1" u="none" strike="noStrike" dirty="0">
                          <a:effectLst/>
                          <a:latin typeface="Georgia" pitchFamily="18" charset="0"/>
                        </a:rPr>
                        <a:t>47</a:t>
                      </a:r>
                      <a:endParaRPr lang="en-US" sz="1600" b="1" i="0" u="none" strike="noStrike" dirty="0">
                        <a:solidFill>
                          <a:srgbClr val="000000"/>
                        </a:solidFill>
                        <a:effectLst/>
                        <a:latin typeface="Georgia" pitchFamily="18" charset="0"/>
                      </a:endParaRPr>
                    </a:p>
                  </a:txBody>
                  <a:tcPr marL="9525" marR="9525" marT="9525" marB="0" anchor="b">
                    <a:lnR w="38100" cap="flat" cmpd="sng" algn="ctr">
                      <a:solidFill>
                        <a:schemeClr val="tx1"/>
                      </a:solidFill>
                      <a:prstDash val="solid"/>
                      <a:round/>
                      <a:headEnd type="none" w="med" len="med"/>
                      <a:tailEnd type="none" w="med" len="med"/>
                    </a:lnR>
                  </a:tcPr>
                </a:tc>
                <a:tc>
                  <a:txBody>
                    <a:bodyPr/>
                    <a:lstStyle/>
                    <a:p>
                      <a:pPr algn="ctr" fontAlgn="b"/>
                      <a:r>
                        <a:rPr lang="en-US" sz="1600" b="1" u="none" strike="noStrike">
                          <a:effectLst/>
                          <a:latin typeface="Georgia" pitchFamily="18" charset="0"/>
                        </a:rPr>
                        <a:t>16</a:t>
                      </a:r>
                      <a:endParaRPr lang="en-US" sz="1600" b="1" i="0" u="none" strike="noStrike">
                        <a:solidFill>
                          <a:srgbClr val="000000"/>
                        </a:solidFill>
                        <a:effectLst/>
                        <a:latin typeface="Georgia" pitchFamily="18"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tcPr>
                </a:tc>
                <a:tc>
                  <a:txBody>
                    <a:bodyPr/>
                    <a:lstStyle/>
                    <a:p>
                      <a:pPr algn="r" fontAlgn="b"/>
                      <a:r>
                        <a:rPr lang="en-US" sz="1600" b="1" u="none" strike="noStrike">
                          <a:effectLst/>
                          <a:latin typeface="Georgia" pitchFamily="18" charset="0"/>
                        </a:rPr>
                        <a:t>0</a:t>
                      </a:r>
                      <a:endParaRPr lang="en-US" sz="1600" b="1" i="0" u="none" strike="noStrike">
                        <a:solidFill>
                          <a:srgbClr val="000000"/>
                        </a:solidFill>
                        <a:effectLst/>
                        <a:latin typeface="Georgia" pitchFamily="18" charset="0"/>
                      </a:endParaRPr>
                    </a:p>
                  </a:txBody>
                  <a:tcPr marL="9525" marR="9525" marT="9525" marB="0" anchor="b">
                    <a:lnL w="38100" cap="flat" cmpd="sng" algn="ctr">
                      <a:solidFill>
                        <a:schemeClr val="tx1"/>
                      </a:solidFill>
                      <a:prstDash val="solid"/>
                      <a:round/>
                      <a:headEnd type="none" w="med" len="med"/>
                      <a:tailEnd type="none" w="med" len="med"/>
                    </a:lnL>
                  </a:tcPr>
                </a:tc>
                <a:tc>
                  <a:txBody>
                    <a:bodyPr/>
                    <a:lstStyle/>
                    <a:p>
                      <a:pPr algn="r" fontAlgn="b"/>
                      <a:r>
                        <a:rPr lang="en-US" sz="1600" b="1" u="none" strike="noStrike">
                          <a:effectLst/>
                          <a:latin typeface="Georgia" pitchFamily="18" charset="0"/>
                        </a:rPr>
                        <a:t>0</a:t>
                      </a:r>
                      <a:endParaRPr lang="en-US" sz="1600" b="1" i="0" u="none" strike="noStrike">
                        <a:solidFill>
                          <a:srgbClr val="000000"/>
                        </a:solidFill>
                        <a:effectLst/>
                        <a:latin typeface="Georgia" pitchFamily="18" charset="0"/>
                      </a:endParaRPr>
                    </a:p>
                  </a:txBody>
                  <a:tcPr marL="9525" marR="9525" marT="9525" marB="0" anchor="b"/>
                </a:tc>
                <a:tc>
                  <a:txBody>
                    <a:bodyPr/>
                    <a:lstStyle/>
                    <a:p>
                      <a:pPr algn="r" fontAlgn="b"/>
                      <a:r>
                        <a:rPr lang="en-US" sz="1600" b="1" u="none" strike="noStrike">
                          <a:effectLst/>
                          <a:latin typeface="Georgia" pitchFamily="18" charset="0"/>
                        </a:rPr>
                        <a:t>0</a:t>
                      </a:r>
                      <a:endParaRPr lang="en-US" sz="1600" b="1" i="0" u="none" strike="noStrike">
                        <a:solidFill>
                          <a:srgbClr val="FF0000"/>
                        </a:solidFill>
                        <a:effectLst/>
                        <a:latin typeface="Georgia" pitchFamily="18" charset="0"/>
                      </a:endParaRPr>
                    </a:p>
                  </a:txBody>
                  <a:tcPr marL="9525" marR="9525" marT="9525" marB="0" anchor="b"/>
                </a:tc>
                <a:tc>
                  <a:txBody>
                    <a:bodyPr/>
                    <a:lstStyle/>
                    <a:p>
                      <a:pPr algn="r" fontAlgn="b"/>
                      <a:r>
                        <a:rPr lang="en-US" sz="1600" b="1" u="none" strike="noStrike">
                          <a:effectLst/>
                          <a:latin typeface="Georgia" pitchFamily="18" charset="0"/>
                        </a:rPr>
                        <a:t>3</a:t>
                      </a:r>
                      <a:endParaRPr lang="en-US" sz="1600" b="1" i="0" u="none" strike="noStrike">
                        <a:solidFill>
                          <a:srgbClr val="000000"/>
                        </a:solidFill>
                        <a:effectLst/>
                        <a:latin typeface="Georgia" pitchFamily="18" charset="0"/>
                      </a:endParaRPr>
                    </a:p>
                  </a:txBody>
                  <a:tcPr marL="9525" marR="9525" marT="9525" marB="0" anchor="b"/>
                </a:tc>
                <a:tc>
                  <a:txBody>
                    <a:bodyPr/>
                    <a:lstStyle/>
                    <a:p>
                      <a:pPr algn="r" fontAlgn="b"/>
                      <a:r>
                        <a:rPr lang="en-US" sz="1600" b="1" u="none" strike="noStrike">
                          <a:effectLst/>
                          <a:latin typeface="Georgia" pitchFamily="18" charset="0"/>
                        </a:rPr>
                        <a:t>3</a:t>
                      </a:r>
                      <a:endParaRPr lang="en-US" sz="1600" b="1" i="0" u="none" strike="noStrike">
                        <a:solidFill>
                          <a:srgbClr val="000000"/>
                        </a:solidFill>
                        <a:effectLst/>
                        <a:latin typeface="Georgia" pitchFamily="18" charset="0"/>
                      </a:endParaRPr>
                    </a:p>
                  </a:txBody>
                  <a:tcPr marL="9525" marR="9525" marT="9525" marB="0" anchor="b"/>
                </a:tc>
                <a:tc>
                  <a:txBody>
                    <a:bodyPr/>
                    <a:lstStyle/>
                    <a:p>
                      <a:pPr algn="r" fontAlgn="b"/>
                      <a:r>
                        <a:rPr lang="en-US" sz="1600" b="1" u="none" strike="noStrike">
                          <a:effectLst/>
                          <a:latin typeface="Georgia" pitchFamily="18" charset="0"/>
                        </a:rPr>
                        <a:t>5</a:t>
                      </a:r>
                      <a:endParaRPr lang="en-US" sz="1600" b="1" i="0" u="none" strike="noStrike">
                        <a:solidFill>
                          <a:srgbClr val="000000"/>
                        </a:solidFill>
                        <a:effectLst/>
                        <a:latin typeface="Georgia" pitchFamily="18" charset="0"/>
                      </a:endParaRPr>
                    </a:p>
                  </a:txBody>
                  <a:tcPr marL="9525" marR="9525" marT="9525" marB="0" anchor="b"/>
                </a:tc>
                <a:tc>
                  <a:txBody>
                    <a:bodyPr/>
                    <a:lstStyle/>
                    <a:p>
                      <a:pPr algn="r" fontAlgn="b"/>
                      <a:r>
                        <a:rPr lang="en-US" sz="1600" b="1" u="none" strike="noStrike">
                          <a:effectLst/>
                          <a:latin typeface="Georgia" pitchFamily="18" charset="0"/>
                        </a:rPr>
                        <a:t>7</a:t>
                      </a:r>
                      <a:endParaRPr lang="en-US" sz="1600" b="1" i="0" u="none" strike="noStrike">
                        <a:solidFill>
                          <a:srgbClr val="000000"/>
                        </a:solidFill>
                        <a:effectLst/>
                        <a:latin typeface="Georgia" pitchFamily="18" charset="0"/>
                      </a:endParaRPr>
                    </a:p>
                  </a:txBody>
                  <a:tcPr marL="9525" marR="9525" marT="9525" marB="0" anchor="b"/>
                </a:tc>
                <a:tc>
                  <a:txBody>
                    <a:bodyPr/>
                    <a:lstStyle/>
                    <a:p>
                      <a:pPr algn="r" fontAlgn="b"/>
                      <a:r>
                        <a:rPr lang="en-US" sz="1600" b="1" u="none" strike="noStrike">
                          <a:effectLst/>
                          <a:latin typeface="Georgia" pitchFamily="18" charset="0"/>
                        </a:rPr>
                        <a:t>7</a:t>
                      </a:r>
                      <a:endParaRPr lang="en-US" sz="1600" b="1" i="0" u="none" strike="noStrike">
                        <a:solidFill>
                          <a:srgbClr val="000000"/>
                        </a:solidFill>
                        <a:effectLst/>
                        <a:latin typeface="Georgia" pitchFamily="18" charset="0"/>
                      </a:endParaRPr>
                    </a:p>
                  </a:txBody>
                  <a:tcPr marL="9525" marR="9525" marT="9525" marB="0" anchor="b"/>
                </a:tc>
                <a:tc>
                  <a:txBody>
                    <a:bodyPr/>
                    <a:lstStyle/>
                    <a:p>
                      <a:pPr algn="r" fontAlgn="b"/>
                      <a:r>
                        <a:rPr lang="en-US" sz="1600" b="1" u="none" strike="noStrike">
                          <a:effectLst/>
                          <a:latin typeface="Georgia" pitchFamily="18" charset="0"/>
                        </a:rPr>
                        <a:t>8</a:t>
                      </a:r>
                      <a:endParaRPr lang="en-US" sz="1600" b="1" i="0" u="none" strike="noStrike">
                        <a:solidFill>
                          <a:srgbClr val="000000"/>
                        </a:solidFill>
                        <a:effectLst/>
                        <a:latin typeface="Georgia" pitchFamily="18" charset="0"/>
                      </a:endParaRPr>
                    </a:p>
                  </a:txBody>
                  <a:tcPr marL="9525" marR="9525" marT="9525" marB="0" anchor="b"/>
                </a:tc>
                <a:tc>
                  <a:txBody>
                    <a:bodyPr/>
                    <a:lstStyle/>
                    <a:p>
                      <a:pPr algn="r" fontAlgn="b"/>
                      <a:r>
                        <a:rPr lang="en-US" sz="1600" b="1" u="none" strike="noStrike">
                          <a:effectLst/>
                          <a:latin typeface="Georgia" pitchFamily="18" charset="0"/>
                        </a:rPr>
                        <a:t>9</a:t>
                      </a:r>
                      <a:endParaRPr lang="en-US" sz="1600" b="1" i="0" u="none" strike="noStrike">
                        <a:solidFill>
                          <a:srgbClr val="000000"/>
                        </a:solidFill>
                        <a:effectLst/>
                        <a:latin typeface="Georgia" pitchFamily="18" charset="0"/>
                      </a:endParaRPr>
                    </a:p>
                  </a:txBody>
                  <a:tcPr marL="9525" marR="9525" marT="9525" marB="0" anchor="b"/>
                </a:tc>
                <a:tc>
                  <a:txBody>
                    <a:bodyPr/>
                    <a:lstStyle/>
                    <a:p>
                      <a:pPr algn="l" fontAlgn="b"/>
                      <a:r>
                        <a:rPr lang="en-US" sz="1600" b="1" u="none" strike="noStrike">
                          <a:effectLst/>
                          <a:latin typeface="Georgia" pitchFamily="18" charset="0"/>
                        </a:rPr>
                        <a:t> </a:t>
                      </a:r>
                      <a:endParaRPr lang="en-US" sz="1600" b="1" i="0" u="none" strike="noStrike">
                        <a:solidFill>
                          <a:srgbClr val="000000"/>
                        </a:solidFill>
                        <a:effectLst/>
                        <a:latin typeface="Georgia" pitchFamily="18" charset="0"/>
                      </a:endParaRPr>
                    </a:p>
                  </a:txBody>
                  <a:tcPr marL="9525" marR="9525" marT="9525" marB="0" anchor="b"/>
                </a:tc>
                <a:tc>
                  <a:txBody>
                    <a:bodyPr/>
                    <a:lstStyle/>
                    <a:p>
                      <a:pPr algn="l" fontAlgn="b"/>
                      <a:r>
                        <a:rPr lang="en-US" sz="1600" b="1" u="none" strike="noStrike">
                          <a:effectLst/>
                          <a:latin typeface="Georgia" pitchFamily="18" charset="0"/>
                        </a:rPr>
                        <a:t> </a:t>
                      </a:r>
                      <a:endParaRPr lang="en-US" sz="1600" b="1" i="0" u="none" strike="noStrike">
                        <a:solidFill>
                          <a:srgbClr val="000000"/>
                        </a:solidFill>
                        <a:effectLst/>
                        <a:latin typeface="Georgia" pitchFamily="18" charset="0"/>
                      </a:endParaRPr>
                    </a:p>
                  </a:txBody>
                  <a:tcPr marL="9525" marR="9525" marT="9525" marB="0" anchor="b"/>
                </a:tc>
                <a:extLst>
                  <a:ext uri="{0D108BD9-81ED-4DB2-BD59-A6C34878D82A}">
                    <a16:rowId xmlns:a16="http://schemas.microsoft.com/office/drawing/2014/main" val="10010"/>
                  </a:ext>
                </a:extLst>
              </a:tr>
              <a:tr h="175846">
                <a:tc>
                  <a:txBody>
                    <a:bodyPr/>
                    <a:lstStyle/>
                    <a:p>
                      <a:pPr algn="ctr" fontAlgn="b"/>
                      <a:r>
                        <a:rPr lang="en-US" sz="1600" b="1" u="none" strike="noStrike" dirty="0">
                          <a:effectLst/>
                          <a:latin typeface="Georgia" pitchFamily="18" charset="0"/>
                        </a:rPr>
                        <a:t>57</a:t>
                      </a:r>
                      <a:endParaRPr lang="en-US" sz="1600" b="1" i="0" u="none" strike="noStrike" dirty="0">
                        <a:solidFill>
                          <a:srgbClr val="000000"/>
                        </a:solidFill>
                        <a:effectLst/>
                        <a:latin typeface="Georgia" pitchFamily="18" charset="0"/>
                      </a:endParaRPr>
                    </a:p>
                  </a:txBody>
                  <a:tcPr marL="9525" marR="9525" marT="9525" marB="0" anchor="b">
                    <a:lnR w="38100" cap="flat" cmpd="sng" algn="ctr">
                      <a:solidFill>
                        <a:schemeClr val="tx1"/>
                      </a:solidFill>
                      <a:prstDash val="solid"/>
                      <a:round/>
                      <a:headEnd type="none" w="med" len="med"/>
                      <a:tailEnd type="none" w="med" len="med"/>
                    </a:lnR>
                  </a:tcPr>
                </a:tc>
                <a:tc>
                  <a:txBody>
                    <a:bodyPr/>
                    <a:lstStyle/>
                    <a:p>
                      <a:pPr algn="ctr" fontAlgn="b"/>
                      <a:r>
                        <a:rPr lang="en-US" sz="1600" b="1" u="none" strike="noStrike">
                          <a:effectLst/>
                          <a:latin typeface="Georgia" pitchFamily="18" charset="0"/>
                        </a:rPr>
                        <a:t>17</a:t>
                      </a:r>
                      <a:endParaRPr lang="en-US" sz="1600" b="1" i="0" u="none" strike="noStrike">
                        <a:solidFill>
                          <a:srgbClr val="000000"/>
                        </a:solidFill>
                        <a:effectLst/>
                        <a:latin typeface="Georgia" pitchFamily="18"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tcPr>
                </a:tc>
                <a:tc>
                  <a:txBody>
                    <a:bodyPr/>
                    <a:lstStyle/>
                    <a:p>
                      <a:pPr algn="r" fontAlgn="b"/>
                      <a:r>
                        <a:rPr lang="en-US" sz="1600" b="1" u="none" strike="noStrike">
                          <a:effectLst/>
                          <a:latin typeface="Georgia" pitchFamily="18" charset="0"/>
                        </a:rPr>
                        <a:t>0</a:t>
                      </a:r>
                      <a:endParaRPr lang="en-US" sz="1600" b="1" i="0" u="none" strike="noStrike">
                        <a:solidFill>
                          <a:srgbClr val="000000"/>
                        </a:solidFill>
                        <a:effectLst/>
                        <a:latin typeface="Georgia" pitchFamily="18" charset="0"/>
                      </a:endParaRPr>
                    </a:p>
                  </a:txBody>
                  <a:tcPr marL="9525" marR="9525" marT="9525" marB="0" anchor="b">
                    <a:lnL w="38100" cap="flat" cmpd="sng" algn="ctr">
                      <a:solidFill>
                        <a:schemeClr val="tx1"/>
                      </a:solidFill>
                      <a:prstDash val="solid"/>
                      <a:round/>
                      <a:headEnd type="none" w="med" len="med"/>
                      <a:tailEnd type="none" w="med" len="med"/>
                    </a:lnL>
                  </a:tcPr>
                </a:tc>
                <a:tc>
                  <a:txBody>
                    <a:bodyPr/>
                    <a:lstStyle/>
                    <a:p>
                      <a:pPr algn="r" fontAlgn="b"/>
                      <a:r>
                        <a:rPr lang="en-US" sz="1600" b="1" u="none" strike="noStrike">
                          <a:effectLst/>
                          <a:latin typeface="Georgia" pitchFamily="18" charset="0"/>
                        </a:rPr>
                        <a:t>1</a:t>
                      </a:r>
                      <a:endParaRPr lang="en-US" sz="1600" b="1" i="0" u="none" strike="noStrike">
                        <a:solidFill>
                          <a:srgbClr val="000000"/>
                        </a:solidFill>
                        <a:effectLst/>
                        <a:latin typeface="Georgia" pitchFamily="18" charset="0"/>
                      </a:endParaRPr>
                    </a:p>
                  </a:txBody>
                  <a:tcPr marL="9525" marR="9525" marT="9525" marB="0" anchor="b"/>
                </a:tc>
                <a:tc>
                  <a:txBody>
                    <a:bodyPr/>
                    <a:lstStyle/>
                    <a:p>
                      <a:pPr algn="r" fontAlgn="b"/>
                      <a:r>
                        <a:rPr lang="en-US" sz="1600" b="1" u="none" strike="noStrike">
                          <a:effectLst/>
                          <a:latin typeface="Georgia" pitchFamily="18" charset="0"/>
                        </a:rPr>
                        <a:t>1</a:t>
                      </a:r>
                      <a:endParaRPr lang="en-US" sz="1600" b="1" i="0" u="none" strike="noStrike">
                        <a:solidFill>
                          <a:srgbClr val="000000"/>
                        </a:solidFill>
                        <a:effectLst/>
                        <a:latin typeface="Georgia" pitchFamily="18" charset="0"/>
                      </a:endParaRPr>
                    </a:p>
                  </a:txBody>
                  <a:tcPr marL="9525" marR="9525" marT="9525" marB="0" anchor="b"/>
                </a:tc>
                <a:tc>
                  <a:txBody>
                    <a:bodyPr/>
                    <a:lstStyle/>
                    <a:p>
                      <a:pPr algn="r" fontAlgn="b"/>
                      <a:r>
                        <a:rPr lang="en-US" sz="1600" b="1" u="none" strike="noStrike">
                          <a:effectLst/>
                          <a:latin typeface="Georgia" pitchFamily="18" charset="0"/>
                        </a:rPr>
                        <a:t>2</a:t>
                      </a:r>
                      <a:endParaRPr lang="en-US" sz="1600" b="1" i="0" u="none" strike="noStrike">
                        <a:solidFill>
                          <a:srgbClr val="000000"/>
                        </a:solidFill>
                        <a:effectLst/>
                        <a:latin typeface="Georgia" pitchFamily="18" charset="0"/>
                      </a:endParaRPr>
                    </a:p>
                  </a:txBody>
                  <a:tcPr marL="9525" marR="9525" marT="9525" marB="0" anchor="b"/>
                </a:tc>
                <a:tc>
                  <a:txBody>
                    <a:bodyPr/>
                    <a:lstStyle/>
                    <a:p>
                      <a:pPr algn="r" fontAlgn="b"/>
                      <a:r>
                        <a:rPr lang="en-US" sz="1600" b="1" u="none" strike="noStrike">
                          <a:effectLst/>
                          <a:latin typeface="Georgia" pitchFamily="18" charset="0"/>
                        </a:rPr>
                        <a:t>4</a:t>
                      </a:r>
                      <a:endParaRPr lang="en-US" sz="1600" b="1" i="0" u="none" strike="noStrike">
                        <a:solidFill>
                          <a:srgbClr val="000000"/>
                        </a:solidFill>
                        <a:effectLst/>
                        <a:latin typeface="Georgia" pitchFamily="18" charset="0"/>
                      </a:endParaRPr>
                    </a:p>
                  </a:txBody>
                  <a:tcPr marL="9525" marR="9525" marT="9525" marB="0" anchor="b"/>
                </a:tc>
                <a:tc>
                  <a:txBody>
                    <a:bodyPr/>
                    <a:lstStyle/>
                    <a:p>
                      <a:pPr algn="r" fontAlgn="b"/>
                      <a:r>
                        <a:rPr lang="en-US" sz="1600" b="1" u="none" strike="noStrike">
                          <a:effectLst/>
                          <a:latin typeface="Georgia" pitchFamily="18" charset="0"/>
                        </a:rPr>
                        <a:t>4</a:t>
                      </a:r>
                      <a:endParaRPr lang="en-US" sz="1600" b="1" i="0" u="none" strike="noStrike">
                        <a:solidFill>
                          <a:srgbClr val="000000"/>
                        </a:solidFill>
                        <a:effectLst/>
                        <a:latin typeface="Georgia" pitchFamily="18" charset="0"/>
                      </a:endParaRPr>
                    </a:p>
                  </a:txBody>
                  <a:tcPr marL="9525" marR="9525" marT="9525" marB="0" anchor="b"/>
                </a:tc>
                <a:tc>
                  <a:txBody>
                    <a:bodyPr/>
                    <a:lstStyle/>
                    <a:p>
                      <a:pPr algn="r" fontAlgn="b"/>
                      <a:r>
                        <a:rPr lang="en-US" sz="1600" b="1" u="none" strike="noStrike">
                          <a:effectLst/>
                          <a:latin typeface="Georgia" pitchFamily="18" charset="0"/>
                        </a:rPr>
                        <a:t>5</a:t>
                      </a:r>
                      <a:endParaRPr lang="en-US" sz="1600" b="1" i="0" u="none" strike="noStrike">
                        <a:solidFill>
                          <a:srgbClr val="000000"/>
                        </a:solidFill>
                        <a:effectLst/>
                        <a:latin typeface="Georgia" pitchFamily="18" charset="0"/>
                      </a:endParaRPr>
                    </a:p>
                  </a:txBody>
                  <a:tcPr marL="9525" marR="9525" marT="9525" marB="0" anchor="b"/>
                </a:tc>
                <a:tc>
                  <a:txBody>
                    <a:bodyPr/>
                    <a:lstStyle/>
                    <a:p>
                      <a:pPr algn="r" fontAlgn="b"/>
                      <a:r>
                        <a:rPr lang="en-US" sz="1600" b="1" u="none" strike="noStrike">
                          <a:effectLst/>
                          <a:latin typeface="Georgia" pitchFamily="18" charset="0"/>
                        </a:rPr>
                        <a:t>6</a:t>
                      </a:r>
                      <a:endParaRPr lang="en-US" sz="1600" b="1" i="0" u="none" strike="noStrike">
                        <a:solidFill>
                          <a:srgbClr val="000000"/>
                        </a:solidFill>
                        <a:effectLst/>
                        <a:latin typeface="Georgia" pitchFamily="18" charset="0"/>
                      </a:endParaRPr>
                    </a:p>
                  </a:txBody>
                  <a:tcPr marL="9525" marR="9525" marT="9525" marB="0" anchor="b"/>
                </a:tc>
                <a:tc>
                  <a:txBody>
                    <a:bodyPr/>
                    <a:lstStyle/>
                    <a:p>
                      <a:pPr algn="r" fontAlgn="b"/>
                      <a:r>
                        <a:rPr lang="en-US" sz="1600" b="1" u="none" strike="noStrike">
                          <a:effectLst/>
                          <a:latin typeface="Georgia" pitchFamily="18" charset="0"/>
                        </a:rPr>
                        <a:t>6</a:t>
                      </a:r>
                      <a:endParaRPr lang="en-US" sz="1600" b="1" i="0" u="none" strike="noStrike">
                        <a:solidFill>
                          <a:srgbClr val="000000"/>
                        </a:solidFill>
                        <a:effectLst/>
                        <a:latin typeface="Georgia" pitchFamily="18" charset="0"/>
                      </a:endParaRPr>
                    </a:p>
                  </a:txBody>
                  <a:tcPr marL="9525" marR="9525" marT="9525" marB="0" anchor="b"/>
                </a:tc>
                <a:tc>
                  <a:txBody>
                    <a:bodyPr/>
                    <a:lstStyle/>
                    <a:p>
                      <a:pPr algn="r" fontAlgn="b"/>
                      <a:r>
                        <a:rPr lang="en-US" sz="1600" b="1" u="none" strike="noStrike">
                          <a:effectLst/>
                          <a:latin typeface="Georgia" pitchFamily="18" charset="0"/>
                        </a:rPr>
                        <a:t>8</a:t>
                      </a:r>
                      <a:endParaRPr lang="en-US" sz="1600" b="1" i="0" u="none" strike="noStrike">
                        <a:solidFill>
                          <a:srgbClr val="000000"/>
                        </a:solidFill>
                        <a:effectLst/>
                        <a:latin typeface="Georgia" pitchFamily="18" charset="0"/>
                      </a:endParaRPr>
                    </a:p>
                  </a:txBody>
                  <a:tcPr marL="9525" marR="9525" marT="9525" marB="0" anchor="b"/>
                </a:tc>
                <a:tc>
                  <a:txBody>
                    <a:bodyPr/>
                    <a:lstStyle/>
                    <a:p>
                      <a:pPr algn="l" fontAlgn="b"/>
                      <a:r>
                        <a:rPr lang="en-US" sz="1600" b="1" u="none" strike="noStrike">
                          <a:effectLst/>
                          <a:latin typeface="Georgia" pitchFamily="18" charset="0"/>
                        </a:rPr>
                        <a:t> </a:t>
                      </a:r>
                      <a:endParaRPr lang="en-US" sz="1600" b="1" i="0" u="none" strike="noStrike">
                        <a:solidFill>
                          <a:srgbClr val="000000"/>
                        </a:solidFill>
                        <a:effectLst/>
                        <a:latin typeface="Georgia" pitchFamily="18" charset="0"/>
                      </a:endParaRPr>
                    </a:p>
                  </a:txBody>
                  <a:tcPr marL="9525" marR="9525" marT="9525" marB="0" anchor="b"/>
                </a:tc>
                <a:tc>
                  <a:txBody>
                    <a:bodyPr/>
                    <a:lstStyle/>
                    <a:p>
                      <a:pPr algn="l" fontAlgn="b"/>
                      <a:r>
                        <a:rPr lang="en-US" sz="1600" b="1" u="none" strike="noStrike">
                          <a:effectLst/>
                          <a:latin typeface="Georgia" pitchFamily="18" charset="0"/>
                        </a:rPr>
                        <a:t> </a:t>
                      </a:r>
                      <a:endParaRPr lang="en-US" sz="1600" b="1" i="0" u="none" strike="noStrike">
                        <a:solidFill>
                          <a:srgbClr val="000000"/>
                        </a:solidFill>
                        <a:effectLst/>
                        <a:latin typeface="Georgia" pitchFamily="18" charset="0"/>
                      </a:endParaRPr>
                    </a:p>
                  </a:txBody>
                  <a:tcPr marL="9525" marR="9525" marT="9525" marB="0" anchor="b"/>
                </a:tc>
                <a:extLst>
                  <a:ext uri="{0D108BD9-81ED-4DB2-BD59-A6C34878D82A}">
                    <a16:rowId xmlns:a16="http://schemas.microsoft.com/office/drawing/2014/main" val="10011"/>
                  </a:ext>
                </a:extLst>
              </a:tr>
              <a:tr h="175846">
                <a:tc>
                  <a:txBody>
                    <a:bodyPr/>
                    <a:lstStyle/>
                    <a:p>
                      <a:pPr algn="ctr" fontAlgn="b"/>
                      <a:r>
                        <a:rPr lang="en-US" sz="1600" b="1" u="none" strike="noStrike" dirty="0">
                          <a:effectLst/>
                          <a:latin typeface="Georgia" pitchFamily="18" charset="0"/>
                        </a:rPr>
                        <a:t>64</a:t>
                      </a:r>
                      <a:endParaRPr lang="en-US" sz="1600" b="1" i="0" u="none" strike="noStrike" dirty="0">
                        <a:solidFill>
                          <a:srgbClr val="000000"/>
                        </a:solidFill>
                        <a:effectLst/>
                        <a:latin typeface="Georgia" pitchFamily="18" charset="0"/>
                      </a:endParaRPr>
                    </a:p>
                  </a:txBody>
                  <a:tcPr marL="9525" marR="9525" marT="9525" marB="0" anchor="b">
                    <a:lnR w="38100" cap="flat" cmpd="sng" algn="ctr">
                      <a:solidFill>
                        <a:schemeClr val="tx1"/>
                      </a:solidFill>
                      <a:prstDash val="solid"/>
                      <a:round/>
                      <a:headEnd type="none" w="med" len="med"/>
                      <a:tailEnd type="none" w="med" len="med"/>
                    </a:lnR>
                  </a:tcPr>
                </a:tc>
                <a:tc>
                  <a:txBody>
                    <a:bodyPr/>
                    <a:lstStyle/>
                    <a:p>
                      <a:pPr algn="ctr" fontAlgn="b"/>
                      <a:r>
                        <a:rPr lang="en-US" sz="1600" b="1" u="none" strike="noStrike">
                          <a:effectLst/>
                          <a:latin typeface="Georgia" pitchFamily="18" charset="0"/>
                        </a:rPr>
                        <a:t>18</a:t>
                      </a:r>
                      <a:endParaRPr lang="en-US" sz="1600" b="1" i="0" u="none" strike="noStrike">
                        <a:solidFill>
                          <a:srgbClr val="000000"/>
                        </a:solidFill>
                        <a:effectLst/>
                        <a:latin typeface="Georgia" pitchFamily="18"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tcPr>
                </a:tc>
                <a:tc>
                  <a:txBody>
                    <a:bodyPr/>
                    <a:lstStyle/>
                    <a:p>
                      <a:pPr algn="r" fontAlgn="b"/>
                      <a:r>
                        <a:rPr lang="en-US" sz="1600" b="1" u="none" strike="noStrike">
                          <a:effectLst/>
                          <a:latin typeface="Georgia" pitchFamily="18" charset="0"/>
                        </a:rPr>
                        <a:t>0</a:t>
                      </a:r>
                      <a:endParaRPr lang="en-US" sz="1600" b="1" i="0" u="none" strike="noStrike">
                        <a:solidFill>
                          <a:srgbClr val="000000"/>
                        </a:solidFill>
                        <a:effectLst/>
                        <a:latin typeface="Georgia" pitchFamily="18" charset="0"/>
                      </a:endParaRPr>
                    </a:p>
                  </a:txBody>
                  <a:tcPr marL="9525" marR="9525" marT="9525" marB="0" anchor="b">
                    <a:lnL w="38100" cap="flat" cmpd="sng" algn="ctr">
                      <a:solidFill>
                        <a:schemeClr val="tx1"/>
                      </a:solidFill>
                      <a:prstDash val="solid"/>
                      <a:round/>
                      <a:headEnd type="none" w="med" len="med"/>
                      <a:tailEnd type="none" w="med" len="med"/>
                    </a:lnL>
                  </a:tcPr>
                </a:tc>
                <a:tc>
                  <a:txBody>
                    <a:bodyPr/>
                    <a:lstStyle/>
                    <a:p>
                      <a:pPr algn="r" fontAlgn="b"/>
                      <a:r>
                        <a:rPr lang="en-US" sz="1600" b="1" u="none" strike="noStrike">
                          <a:effectLst/>
                          <a:latin typeface="Georgia" pitchFamily="18" charset="0"/>
                        </a:rPr>
                        <a:t>0</a:t>
                      </a:r>
                      <a:endParaRPr lang="en-US" sz="1600" b="1" i="0" u="none" strike="noStrike">
                        <a:solidFill>
                          <a:srgbClr val="000000"/>
                        </a:solidFill>
                        <a:effectLst/>
                        <a:latin typeface="Georgia" pitchFamily="18" charset="0"/>
                      </a:endParaRPr>
                    </a:p>
                  </a:txBody>
                  <a:tcPr marL="9525" marR="9525" marT="9525" marB="0" anchor="b"/>
                </a:tc>
                <a:tc>
                  <a:txBody>
                    <a:bodyPr/>
                    <a:lstStyle/>
                    <a:p>
                      <a:pPr algn="r" fontAlgn="b"/>
                      <a:r>
                        <a:rPr lang="en-US" sz="1600" b="1" u="none" strike="noStrike">
                          <a:effectLst/>
                          <a:latin typeface="Georgia" pitchFamily="18" charset="0"/>
                        </a:rPr>
                        <a:t>1</a:t>
                      </a:r>
                      <a:endParaRPr lang="en-US" sz="1600" b="1" i="0" u="none" strike="noStrike">
                        <a:solidFill>
                          <a:srgbClr val="000000"/>
                        </a:solidFill>
                        <a:effectLst/>
                        <a:latin typeface="Georgia" pitchFamily="18" charset="0"/>
                      </a:endParaRPr>
                    </a:p>
                  </a:txBody>
                  <a:tcPr marL="9525" marR="9525" marT="9525" marB="0" anchor="b"/>
                </a:tc>
                <a:tc>
                  <a:txBody>
                    <a:bodyPr/>
                    <a:lstStyle/>
                    <a:p>
                      <a:pPr algn="r" fontAlgn="b"/>
                      <a:r>
                        <a:rPr lang="en-US" sz="1600" b="1" u="none" strike="noStrike" dirty="0">
                          <a:effectLst/>
                          <a:latin typeface="Georgia" pitchFamily="18" charset="0"/>
                        </a:rPr>
                        <a:t>1</a:t>
                      </a:r>
                      <a:endParaRPr lang="en-US" sz="1600" b="1" i="0" u="none" strike="noStrike" dirty="0">
                        <a:solidFill>
                          <a:srgbClr val="000000"/>
                        </a:solidFill>
                        <a:effectLst/>
                        <a:latin typeface="Georgia" pitchFamily="18" charset="0"/>
                      </a:endParaRPr>
                    </a:p>
                  </a:txBody>
                  <a:tcPr marL="9525" marR="9525" marT="9525" marB="0" anchor="b"/>
                </a:tc>
                <a:tc>
                  <a:txBody>
                    <a:bodyPr/>
                    <a:lstStyle/>
                    <a:p>
                      <a:pPr algn="r" fontAlgn="b"/>
                      <a:r>
                        <a:rPr lang="en-US" sz="1600" b="1" u="none" strike="noStrike">
                          <a:effectLst/>
                          <a:latin typeface="Georgia" pitchFamily="18" charset="0"/>
                        </a:rPr>
                        <a:t>3</a:t>
                      </a:r>
                      <a:endParaRPr lang="en-US" sz="1600" b="1" i="0" u="none" strike="noStrike">
                        <a:solidFill>
                          <a:srgbClr val="000000"/>
                        </a:solidFill>
                        <a:effectLst/>
                        <a:latin typeface="Georgia" pitchFamily="18" charset="0"/>
                      </a:endParaRPr>
                    </a:p>
                  </a:txBody>
                  <a:tcPr marL="9525" marR="9525" marT="9525" marB="0" anchor="b"/>
                </a:tc>
                <a:tc>
                  <a:txBody>
                    <a:bodyPr/>
                    <a:lstStyle/>
                    <a:p>
                      <a:pPr algn="r" fontAlgn="b"/>
                      <a:r>
                        <a:rPr lang="en-US" sz="1600" b="1" u="none" strike="noStrike">
                          <a:effectLst/>
                          <a:latin typeface="Georgia" pitchFamily="18" charset="0"/>
                        </a:rPr>
                        <a:t>4</a:t>
                      </a:r>
                      <a:endParaRPr lang="en-US" sz="1600" b="1" i="0" u="none" strike="noStrike">
                        <a:solidFill>
                          <a:srgbClr val="000000"/>
                        </a:solidFill>
                        <a:effectLst/>
                        <a:latin typeface="Georgia" pitchFamily="18" charset="0"/>
                      </a:endParaRPr>
                    </a:p>
                  </a:txBody>
                  <a:tcPr marL="9525" marR="9525" marT="9525" marB="0" anchor="b"/>
                </a:tc>
                <a:tc>
                  <a:txBody>
                    <a:bodyPr/>
                    <a:lstStyle/>
                    <a:p>
                      <a:pPr algn="r" fontAlgn="b"/>
                      <a:r>
                        <a:rPr lang="en-US" sz="1600" b="1" u="none" strike="noStrike">
                          <a:effectLst/>
                          <a:latin typeface="Georgia" pitchFamily="18" charset="0"/>
                        </a:rPr>
                        <a:t>6</a:t>
                      </a:r>
                      <a:endParaRPr lang="en-US" sz="1600" b="1" i="0" u="none" strike="noStrike">
                        <a:solidFill>
                          <a:srgbClr val="000000"/>
                        </a:solidFill>
                        <a:effectLst/>
                        <a:latin typeface="Georgia" pitchFamily="18" charset="0"/>
                      </a:endParaRPr>
                    </a:p>
                  </a:txBody>
                  <a:tcPr marL="9525" marR="9525" marT="9525" marB="0" anchor="b"/>
                </a:tc>
                <a:tc>
                  <a:txBody>
                    <a:bodyPr/>
                    <a:lstStyle/>
                    <a:p>
                      <a:pPr algn="l" fontAlgn="b"/>
                      <a:r>
                        <a:rPr lang="en-US" sz="1600" b="1" u="none" strike="noStrike">
                          <a:effectLst/>
                          <a:latin typeface="Georgia" pitchFamily="18" charset="0"/>
                        </a:rPr>
                        <a:t> </a:t>
                      </a:r>
                      <a:endParaRPr lang="en-US" sz="1600" b="1" i="0" u="none" strike="noStrike">
                        <a:solidFill>
                          <a:srgbClr val="000000"/>
                        </a:solidFill>
                        <a:effectLst/>
                        <a:latin typeface="Georgia" pitchFamily="18" charset="0"/>
                      </a:endParaRPr>
                    </a:p>
                  </a:txBody>
                  <a:tcPr marL="9525" marR="9525" marT="9525" marB="0" anchor="b"/>
                </a:tc>
                <a:tc>
                  <a:txBody>
                    <a:bodyPr/>
                    <a:lstStyle/>
                    <a:p>
                      <a:pPr algn="l" fontAlgn="b"/>
                      <a:r>
                        <a:rPr lang="en-US" sz="1600" b="1" u="none" strike="noStrike">
                          <a:effectLst/>
                          <a:latin typeface="Georgia" pitchFamily="18" charset="0"/>
                        </a:rPr>
                        <a:t> </a:t>
                      </a:r>
                      <a:endParaRPr lang="en-US" sz="1600" b="1" i="0" u="none" strike="noStrike">
                        <a:solidFill>
                          <a:srgbClr val="000000"/>
                        </a:solidFill>
                        <a:effectLst/>
                        <a:latin typeface="Georgia" pitchFamily="18" charset="0"/>
                      </a:endParaRPr>
                    </a:p>
                  </a:txBody>
                  <a:tcPr marL="9525" marR="9525" marT="9525" marB="0" anchor="b"/>
                </a:tc>
                <a:tc>
                  <a:txBody>
                    <a:bodyPr/>
                    <a:lstStyle/>
                    <a:p>
                      <a:pPr algn="l" fontAlgn="b"/>
                      <a:r>
                        <a:rPr lang="en-US" sz="1600" b="1" u="none" strike="noStrike">
                          <a:effectLst/>
                          <a:latin typeface="Georgia" pitchFamily="18" charset="0"/>
                        </a:rPr>
                        <a:t> </a:t>
                      </a:r>
                      <a:endParaRPr lang="en-US" sz="1600" b="1" i="0" u="none" strike="noStrike">
                        <a:solidFill>
                          <a:srgbClr val="000000"/>
                        </a:solidFill>
                        <a:effectLst/>
                        <a:latin typeface="Georgia" pitchFamily="18" charset="0"/>
                      </a:endParaRPr>
                    </a:p>
                  </a:txBody>
                  <a:tcPr marL="9525" marR="9525" marT="9525" marB="0" anchor="b"/>
                </a:tc>
                <a:tc>
                  <a:txBody>
                    <a:bodyPr/>
                    <a:lstStyle/>
                    <a:p>
                      <a:pPr algn="l" fontAlgn="b"/>
                      <a:r>
                        <a:rPr lang="en-US" sz="1600" b="1" u="none" strike="noStrike">
                          <a:effectLst/>
                          <a:latin typeface="Georgia" pitchFamily="18" charset="0"/>
                        </a:rPr>
                        <a:t> </a:t>
                      </a:r>
                      <a:endParaRPr lang="en-US" sz="1600" b="1" i="0" u="none" strike="noStrike">
                        <a:solidFill>
                          <a:srgbClr val="000000"/>
                        </a:solidFill>
                        <a:effectLst/>
                        <a:latin typeface="Georgia" pitchFamily="18" charset="0"/>
                      </a:endParaRPr>
                    </a:p>
                  </a:txBody>
                  <a:tcPr marL="9525" marR="9525" marT="9525" marB="0" anchor="b"/>
                </a:tc>
                <a:tc>
                  <a:txBody>
                    <a:bodyPr/>
                    <a:lstStyle/>
                    <a:p>
                      <a:pPr algn="l" fontAlgn="b"/>
                      <a:r>
                        <a:rPr lang="en-US" sz="1600" b="1" u="none" strike="noStrike">
                          <a:effectLst/>
                          <a:latin typeface="Georgia" pitchFamily="18" charset="0"/>
                        </a:rPr>
                        <a:t> </a:t>
                      </a:r>
                      <a:endParaRPr lang="en-US" sz="1600" b="1" i="0" u="none" strike="noStrike">
                        <a:solidFill>
                          <a:srgbClr val="000000"/>
                        </a:solidFill>
                        <a:effectLst/>
                        <a:latin typeface="Georgia" pitchFamily="18" charset="0"/>
                      </a:endParaRPr>
                    </a:p>
                  </a:txBody>
                  <a:tcPr marL="9525" marR="9525" marT="9525" marB="0" anchor="b"/>
                </a:tc>
                <a:extLst>
                  <a:ext uri="{0D108BD9-81ED-4DB2-BD59-A6C34878D82A}">
                    <a16:rowId xmlns:a16="http://schemas.microsoft.com/office/drawing/2014/main" val="10012"/>
                  </a:ext>
                </a:extLst>
              </a:tr>
              <a:tr h="175846">
                <a:tc>
                  <a:txBody>
                    <a:bodyPr/>
                    <a:lstStyle/>
                    <a:p>
                      <a:pPr algn="ctr" fontAlgn="b"/>
                      <a:r>
                        <a:rPr lang="en-US" sz="1600" b="1" u="none" strike="noStrike" dirty="0">
                          <a:effectLst/>
                          <a:latin typeface="Georgia" pitchFamily="18" charset="0"/>
                        </a:rPr>
                        <a:t>70</a:t>
                      </a:r>
                      <a:endParaRPr lang="en-US" sz="1600" b="1" i="0" u="none" strike="noStrike" dirty="0">
                        <a:solidFill>
                          <a:srgbClr val="000000"/>
                        </a:solidFill>
                        <a:effectLst/>
                        <a:latin typeface="Georgia" pitchFamily="18" charset="0"/>
                      </a:endParaRPr>
                    </a:p>
                  </a:txBody>
                  <a:tcPr marL="9525" marR="9525" marT="9525" marB="0" anchor="b">
                    <a:lnR w="38100" cap="flat" cmpd="sng" algn="ctr">
                      <a:solidFill>
                        <a:schemeClr val="tx1"/>
                      </a:solidFill>
                      <a:prstDash val="solid"/>
                      <a:round/>
                      <a:headEnd type="none" w="med" len="med"/>
                      <a:tailEnd type="none" w="med" len="med"/>
                    </a:lnR>
                  </a:tcPr>
                </a:tc>
                <a:tc>
                  <a:txBody>
                    <a:bodyPr/>
                    <a:lstStyle/>
                    <a:p>
                      <a:pPr algn="ctr" fontAlgn="b"/>
                      <a:r>
                        <a:rPr lang="en-US" sz="1600" b="1" u="none" strike="noStrike" dirty="0">
                          <a:effectLst/>
                          <a:latin typeface="Georgia" pitchFamily="18" charset="0"/>
                        </a:rPr>
                        <a:t>19</a:t>
                      </a:r>
                      <a:endParaRPr lang="en-US" sz="1600" b="1" i="0" u="none" strike="noStrike" dirty="0">
                        <a:solidFill>
                          <a:srgbClr val="000000"/>
                        </a:solidFill>
                        <a:effectLst/>
                        <a:latin typeface="Georgia" pitchFamily="18"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tcPr>
                </a:tc>
                <a:tc>
                  <a:txBody>
                    <a:bodyPr/>
                    <a:lstStyle/>
                    <a:p>
                      <a:pPr algn="r" fontAlgn="b"/>
                      <a:r>
                        <a:rPr lang="en-US" sz="1600" b="1" u="none" strike="noStrike">
                          <a:effectLst/>
                          <a:latin typeface="Georgia" pitchFamily="18" charset="0"/>
                        </a:rPr>
                        <a:t>0</a:t>
                      </a:r>
                      <a:endParaRPr lang="en-US" sz="1600" b="1" i="0" u="none" strike="noStrike">
                        <a:solidFill>
                          <a:srgbClr val="000000"/>
                        </a:solidFill>
                        <a:effectLst/>
                        <a:latin typeface="Georgia" pitchFamily="18" charset="0"/>
                      </a:endParaRPr>
                    </a:p>
                  </a:txBody>
                  <a:tcPr marL="9525" marR="9525" marT="9525" marB="0" anchor="b">
                    <a:lnL w="38100" cap="flat" cmpd="sng" algn="ctr">
                      <a:solidFill>
                        <a:schemeClr val="tx1"/>
                      </a:solidFill>
                      <a:prstDash val="solid"/>
                      <a:round/>
                      <a:headEnd type="none" w="med" len="med"/>
                      <a:tailEnd type="none" w="med" len="med"/>
                    </a:lnL>
                  </a:tcPr>
                </a:tc>
                <a:tc>
                  <a:txBody>
                    <a:bodyPr/>
                    <a:lstStyle/>
                    <a:p>
                      <a:pPr algn="r" fontAlgn="b"/>
                      <a:r>
                        <a:rPr lang="en-US" sz="1600" b="1" u="none" strike="noStrike">
                          <a:effectLst/>
                          <a:latin typeface="Georgia" pitchFamily="18" charset="0"/>
                        </a:rPr>
                        <a:t>3</a:t>
                      </a:r>
                      <a:endParaRPr lang="en-US" sz="1600" b="1" i="0" u="none" strike="noStrike">
                        <a:solidFill>
                          <a:srgbClr val="000000"/>
                        </a:solidFill>
                        <a:effectLst/>
                        <a:latin typeface="Georgia" pitchFamily="18" charset="0"/>
                      </a:endParaRPr>
                    </a:p>
                  </a:txBody>
                  <a:tcPr marL="9525" marR="9525" marT="9525" marB="0" anchor="b"/>
                </a:tc>
                <a:tc>
                  <a:txBody>
                    <a:bodyPr/>
                    <a:lstStyle/>
                    <a:p>
                      <a:pPr algn="r" fontAlgn="b"/>
                      <a:r>
                        <a:rPr lang="en-US" sz="1600" b="1" u="none" strike="noStrike">
                          <a:effectLst/>
                          <a:latin typeface="Georgia" pitchFamily="18" charset="0"/>
                        </a:rPr>
                        <a:t>4</a:t>
                      </a:r>
                      <a:endParaRPr lang="en-US" sz="1600" b="1" i="0" u="none" strike="noStrike">
                        <a:solidFill>
                          <a:srgbClr val="000000"/>
                        </a:solidFill>
                        <a:effectLst/>
                        <a:latin typeface="Georgia" pitchFamily="18" charset="0"/>
                      </a:endParaRPr>
                    </a:p>
                  </a:txBody>
                  <a:tcPr marL="9525" marR="9525" marT="9525" marB="0" anchor="b"/>
                </a:tc>
                <a:tc>
                  <a:txBody>
                    <a:bodyPr/>
                    <a:lstStyle/>
                    <a:p>
                      <a:pPr algn="r" fontAlgn="b"/>
                      <a:r>
                        <a:rPr lang="en-US" sz="1600" b="1" u="none" strike="noStrike">
                          <a:effectLst/>
                          <a:latin typeface="Georgia" pitchFamily="18" charset="0"/>
                        </a:rPr>
                        <a:t>6</a:t>
                      </a:r>
                      <a:endParaRPr lang="en-US" sz="1600" b="1" i="0" u="none" strike="noStrike">
                        <a:solidFill>
                          <a:srgbClr val="000000"/>
                        </a:solidFill>
                        <a:effectLst/>
                        <a:latin typeface="Georgia" pitchFamily="18" charset="0"/>
                      </a:endParaRPr>
                    </a:p>
                  </a:txBody>
                  <a:tcPr marL="9525" marR="9525" marT="9525" marB="0" anchor="b"/>
                </a:tc>
                <a:tc>
                  <a:txBody>
                    <a:bodyPr/>
                    <a:lstStyle/>
                    <a:p>
                      <a:pPr algn="r" fontAlgn="b"/>
                      <a:r>
                        <a:rPr lang="en-US" sz="1600" b="1" u="none" strike="noStrike">
                          <a:effectLst/>
                          <a:latin typeface="Georgia" pitchFamily="18" charset="0"/>
                        </a:rPr>
                        <a:t>9</a:t>
                      </a:r>
                      <a:endParaRPr lang="en-US" sz="1600" b="1" i="0" u="none" strike="noStrike">
                        <a:solidFill>
                          <a:srgbClr val="000000"/>
                        </a:solidFill>
                        <a:effectLst/>
                        <a:latin typeface="Georgia" pitchFamily="18" charset="0"/>
                      </a:endParaRPr>
                    </a:p>
                  </a:txBody>
                  <a:tcPr marL="9525" marR="9525" marT="9525" marB="0" anchor="b"/>
                </a:tc>
                <a:tc>
                  <a:txBody>
                    <a:bodyPr/>
                    <a:lstStyle/>
                    <a:p>
                      <a:pPr algn="r" fontAlgn="b"/>
                      <a:r>
                        <a:rPr lang="en-US" sz="1600" b="1" u="none" strike="noStrike">
                          <a:effectLst/>
                          <a:latin typeface="Georgia" pitchFamily="18" charset="0"/>
                        </a:rPr>
                        <a:t>9</a:t>
                      </a:r>
                      <a:endParaRPr lang="en-US" sz="1600" b="1" i="0" u="none" strike="noStrike">
                        <a:solidFill>
                          <a:srgbClr val="000000"/>
                        </a:solidFill>
                        <a:effectLst/>
                        <a:latin typeface="Georgia" pitchFamily="18" charset="0"/>
                      </a:endParaRPr>
                    </a:p>
                  </a:txBody>
                  <a:tcPr marL="9525" marR="9525" marT="9525" marB="0" anchor="b"/>
                </a:tc>
                <a:tc>
                  <a:txBody>
                    <a:bodyPr/>
                    <a:lstStyle/>
                    <a:p>
                      <a:pPr algn="l" fontAlgn="b"/>
                      <a:r>
                        <a:rPr lang="en-US" sz="1600" b="1" u="none" strike="noStrike">
                          <a:effectLst/>
                          <a:latin typeface="Georgia" pitchFamily="18" charset="0"/>
                        </a:rPr>
                        <a:t> </a:t>
                      </a:r>
                      <a:endParaRPr lang="en-US" sz="1600" b="1" i="0" u="none" strike="noStrike">
                        <a:solidFill>
                          <a:srgbClr val="000000"/>
                        </a:solidFill>
                        <a:effectLst/>
                        <a:latin typeface="Georgia" pitchFamily="18" charset="0"/>
                      </a:endParaRPr>
                    </a:p>
                  </a:txBody>
                  <a:tcPr marL="9525" marR="9525" marT="9525" marB="0" anchor="b"/>
                </a:tc>
                <a:tc>
                  <a:txBody>
                    <a:bodyPr/>
                    <a:lstStyle/>
                    <a:p>
                      <a:pPr algn="l" fontAlgn="b"/>
                      <a:r>
                        <a:rPr lang="en-US" sz="1600" b="1" u="none" strike="noStrike">
                          <a:effectLst/>
                          <a:latin typeface="Georgia" pitchFamily="18" charset="0"/>
                        </a:rPr>
                        <a:t> </a:t>
                      </a:r>
                      <a:endParaRPr lang="en-US" sz="1600" b="1" i="0" u="none" strike="noStrike">
                        <a:solidFill>
                          <a:srgbClr val="000000"/>
                        </a:solidFill>
                        <a:effectLst/>
                        <a:latin typeface="Georgia" pitchFamily="18" charset="0"/>
                      </a:endParaRPr>
                    </a:p>
                  </a:txBody>
                  <a:tcPr marL="9525" marR="9525" marT="9525" marB="0" anchor="b"/>
                </a:tc>
                <a:tc>
                  <a:txBody>
                    <a:bodyPr/>
                    <a:lstStyle/>
                    <a:p>
                      <a:pPr algn="l" fontAlgn="b"/>
                      <a:r>
                        <a:rPr lang="en-US" sz="1600" b="1" u="none" strike="noStrike">
                          <a:effectLst/>
                          <a:latin typeface="Georgia" pitchFamily="18" charset="0"/>
                        </a:rPr>
                        <a:t> </a:t>
                      </a:r>
                      <a:endParaRPr lang="en-US" sz="1600" b="1" i="0" u="none" strike="noStrike">
                        <a:solidFill>
                          <a:srgbClr val="000000"/>
                        </a:solidFill>
                        <a:effectLst/>
                        <a:latin typeface="Georgia" pitchFamily="18" charset="0"/>
                      </a:endParaRPr>
                    </a:p>
                  </a:txBody>
                  <a:tcPr marL="9525" marR="9525" marT="9525" marB="0" anchor="b"/>
                </a:tc>
                <a:tc>
                  <a:txBody>
                    <a:bodyPr/>
                    <a:lstStyle/>
                    <a:p>
                      <a:pPr algn="l" fontAlgn="b"/>
                      <a:r>
                        <a:rPr lang="en-US" sz="1600" b="1" u="none" strike="noStrike">
                          <a:effectLst/>
                          <a:latin typeface="Georgia" pitchFamily="18" charset="0"/>
                        </a:rPr>
                        <a:t> </a:t>
                      </a:r>
                      <a:endParaRPr lang="en-US" sz="1600" b="1" i="0" u="none" strike="noStrike">
                        <a:solidFill>
                          <a:srgbClr val="000000"/>
                        </a:solidFill>
                        <a:effectLst/>
                        <a:latin typeface="Georgia" pitchFamily="18" charset="0"/>
                      </a:endParaRPr>
                    </a:p>
                  </a:txBody>
                  <a:tcPr marL="9525" marR="9525" marT="9525" marB="0" anchor="b"/>
                </a:tc>
                <a:tc>
                  <a:txBody>
                    <a:bodyPr/>
                    <a:lstStyle/>
                    <a:p>
                      <a:pPr algn="l" fontAlgn="b"/>
                      <a:r>
                        <a:rPr lang="en-US" sz="1600" b="1" u="none" strike="noStrike">
                          <a:effectLst/>
                          <a:latin typeface="Georgia" pitchFamily="18" charset="0"/>
                        </a:rPr>
                        <a:t> </a:t>
                      </a:r>
                      <a:endParaRPr lang="en-US" sz="1600" b="1" i="0" u="none" strike="noStrike">
                        <a:solidFill>
                          <a:srgbClr val="000000"/>
                        </a:solidFill>
                        <a:effectLst/>
                        <a:latin typeface="Georgia" pitchFamily="18" charset="0"/>
                      </a:endParaRPr>
                    </a:p>
                  </a:txBody>
                  <a:tcPr marL="9525" marR="9525" marT="9525" marB="0" anchor="b"/>
                </a:tc>
                <a:tc>
                  <a:txBody>
                    <a:bodyPr/>
                    <a:lstStyle/>
                    <a:p>
                      <a:pPr algn="l" fontAlgn="b"/>
                      <a:r>
                        <a:rPr lang="en-US" sz="1600" b="1" u="none" strike="noStrike">
                          <a:effectLst/>
                          <a:latin typeface="Georgia" pitchFamily="18" charset="0"/>
                        </a:rPr>
                        <a:t> </a:t>
                      </a:r>
                      <a:endParaRPr lang="en-US" sz="1600" b="1" i="0" u="none" strike="noStrike">
                        <a:solidFill>
                          <a:srgbClr val="000000"/>
                        </a:solidFill>
                        <a:effectLst/>
                        <a:latin typeface="Georgia" pitchFamily="18" charset="0"/>
                      </a:endParaRPr>
                    </a:p>
                  </a:txBody>
                  <a:tcPr marL="9525" marR="9525" marT="9525" marB="0" anchor="b"/>
                </a:tc>
                <a:extLst>
                  <a:ext uri="{0D108BD9-81ED-4DB2-BD59-A6C34878D82A}">
                    <a16:rowId xmlns:a16="http://schemas.microsoft.com/office/drawing/2014/main" val="10013"/>
                  </a:ext>
                </a:extLst>
              </a:tr>
              <a:tr h="175846">
                <a:tc>
                  <a:txBody>
                    <a:bodyPr/>
                    <a:lstStyle/>
                    <a:p>
                      <a:pPr algn="ctr" fontAlgn="b"/>
                      <a:r>
                        <a:rPr lang="en-US" sz="1600" b="1" u="none" strike="noStrike" dirty="0">
                          <a:effectLst/>
                          <a:latin typeface="Georgia" pitchFamily="18" charset="0"/>
                        </a:rPr>
                        <a:t>74</a:t>
                      </a:r>
                      <a:endParaRPr lang="en-US" sz="1600" b="1" i="0" u="none" strike="noStrike" dirty="0">
                        <a:solidFill>
                          <a:srgbClr val="000000"/>
                        </a:solidFill>
                        <a:effectLst/>
                        <a:latin typeface="Georgia" pitchFamily="18" charset="0"/>
                      </a:endParaRPr>
                    </a:p>
                  </a:txBody>
                  <a:tcPr marL="9525" marR="9525" marT="9525" marB="0" anchor="b">
                    <a:lnR w="38100" cap="flat" cmpd="sng" algn="ctr">
                      <a:solidFill>
                        <a:schemeClr val="tx1"/>
                      </a:solidFill>
                      <a:prstDash val="solid"/>
                      <a:round/>
                      <a:headEnd type="none" w="med" len="med"/>
                      <a:tailEnd type="none" w="med" len="med"/>
                    </a:lnR>
                  </a:tcPr>
                </a:tc>
                <a:tc>
                  <a:txBody>
                    <a:bodyPr/>
                    <a:lstStyle/>
                    <a:p>
                      <a:pPr algn="ctr" fontAlgn="b"/>
                      <a:r>
                        <a:rPr lang="en-US" sz="1600" b="1" u="none" strike="noStrike" dirty="0">
                          <a:effectLst/>
                          <a:latin typeface="Georgia" pitchFamily="18" charset="0"/>
                        </a:rPr>
                        <a:t>20</a:t>
                      </a:r>
                      <a:endParaRPr lang="en-US" sz="1600" b="1" i="0" u="none" strike="noStrike" dirty="0">
                        <a:solidFill>
                          <a:srgbClr val="000000"/>
                        </a:solidFill>
                        <a:effectLst/>
                        <a:latin typeface="Georgia" pitchFamily="18"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tcPr>
                </a:tc>
                <a:tc>
                  <a:txBody>
                    <a:bodyPr/>
                    <a:lstStyle/>
                    <a:p>
                      <a:pPr algn="r" fontAlgn="b"/>
                      <a:r>
                        <a:rPr lang="en-US" sz="1600" b="1" u="none" strike="noStrike">
                          <a:effectLst/>
                          <a:latin typeface="Georgia" pitchFamily="18" charset="0"/>
                        </a:rPr>
                        <a:t>0</a:t>
                      </a:r>
                      <a:endParaRPr lang="en-US" sz="1600" b="1" i="0" u="none" strike="noStrike">
                        <a:solidFill>
                          <a:srgbClr val="000000"/>
                        </a:solidFill>
                        <a:effectLst/>
                        <a:latin typeface="Georgia" pitchFamily="18" charset="0"/>
                      </a:endParaRPr>
                    </a:p>
                  </a:txBody>
                  <a:tcPr marL="9525" marR="9525" marT="9525" marB="0" anchor="b">
                    <a:lnL w="38100" cap="flat" cmpd="sng" algn="ctr">
                      <a:solidFill>
                        <a:schemeClr val="tx1"/>
                      </a:solidFill>
                      <a:prstDash val="solid"/>
                      <a:round/>
                      <a:headEnd type="none" w="med" len="med"/>
                      <a:tailEnd type="none" w="med" len="med"/>
                    </a:lnL>
                  </a:tcPr>
                </a:tc>
                <a:tc>
                  <a:txBody>
                    <a:bodyPr/>
                    <a:lstStyle/>
                    <a:p>
                      <a:pPr algn="r" fontAlgn="b"/>
                      <a:r>
                        <a:rPr lang="en-US" sz="1600" b="1" u="none" strike="noStrike">
                          <a:effectLst/>
                          <a:latin typeface="Georgia" pitchFamily="18" charset="0"/>
                        </a:rPr>
                        <a:t>1</a:t>
                      </a:r>
                      <a:endParaRPr lang="en-US" sz="1600" b="1" i="0" u="none" strike="noStrike">
                        <a:solidFill>
                          <a:srgbClr val="000000"/>
                        </a:solidFill>
                        <a:effectLst/>
                        <a:latin typeface="Georgia" pitchFamily="18" charset="0"/>
                      </a:endParaRPr>
                    </a:p>
                  </a:txBody>
                  <a:tcPr marL="9525" marR="9525" marT="9525" marB="0" anchor="b"/>
                </a:tc>
                <a:tc>
                  <a:txBody>
                    <a:bodyPr/>
                    <a:lstStyle/>
                    <a:p>
                      <a:pPr algn="r" fontAlgn="b"/>
                      <a:r>
                        <a:rPr lang="en-US" sz="1600" b="1" u="none" strike="noStrike">
                          <a:effectLst/>
                          <a:latin typeface="Georgia" pitchFamily="18" charset="0"/>
                        </a:rPr>
                        <a:t>7</a:t>
                      </a:r>
                      <a:endParaRPr lang="en-US" sz="1600" b="1" i="0" u="none" strike="noStrike">
                        <a:solidFill>
                          <a:srgbClr val="000000"/>
                        </a:solidFill>
                        <a:effectLst/>
                        <a:latin typeface="Georgia" pitchFamily="18" charset="0"/>
                      </a:endParaRPr>
                    </a:p>
                  </a:txBody>
                  <a:tcPr marL="9525" marR="9525" marT="9525" marB="0" anchor="b"/>
                </a:tc>
                <a:tc>
                  <a:txBody>
                    <a:bodyPr/>
                    <a:lstStyle/>
                    <a:p>
                      <a:pPr algn="r" fontAlgn="b"/>
                      <a:r>
                        <a:rPr lang="en-US" sz="1600" b="1" u="none" strike="noStrike">
                          <a:effectLst/>
                          <a:latin typeface="Georgia" pitchFamily="18" charset="0"/>
                        </a:rPr>
                        <a:t>8</a:t>
                      </a:r>
                      <a:endParaRPr lang="en-US" sz="1600" b="1" i="0" u="none" strike="noStrike">
                        <a:solidFill>
                          <a:srgbClr val="000000"/>
                        </a:solidFill>
                        <a:effectLst/>
                        <a:latin typeface="Georgia" pitchFamily="18" charset="0"/>
                      </a:endParaRPr>
                    </a:p>
                  </a:txBody>
                  <a:tcPr marL="9525" marR="9525" marT="9525" marB="0" anchor="b"/>
                </a:tc>
                <a:tc>
                  <a:txBody>
                    <a:bodyPr/>
                    <a:lstStyle/>
                    <a:p>
                      <a:pPr algn="l" fontAlgn="b"/>
                      <a:r>
                        <a:rPr lang="en-US" sz="1600" b="1" u="none" strike="noStrike">
                          <a:effectLst/>
                          <a:latin typeface="Georgia" pitchFamily="18" charset="0"/>
                        </a:rPr>
                        <a:t> </a:t>
                      </a:r>
                      <a:endParaRPr lang="en-US" sz="1600" b="1" i="0" u="none" strike="noStrike">
                        <a:solidFill>
                          <a:srgbClr val="000000"/>
                        </a:solidFill>
                        <a:effectLst/>
                        <a:latin typeface="Georgia" pitchFamily="18" charset="0"/>
                      </a:endParaRPr>
                    </a:p>
                  </a:txBody>
                  <a:tcPr marL="9525" marR="9525" marT="9525" marB="0" anchor="b"/>
                </a:tc>
                <a:tc>
                  <a:txBody>
                    <a:bodyPr/>
                    <a:lstStyle/>
                    <a:p>
                      <a:pPr algn="l" fontAlgn="b"/>
                      <a:r>
                        <a:rPr lang="en-US" sz="1600" b="1" u="none" strike="noStrike">
                          <a:effectLst/>
                          <a:latin typeface="Georgia" pitchFamily="18" charset="0"/>
                        </a:rPr>
                        <a:t> </a:t>
                      </a:r>
                      <a:endParaRPr lang="en-US" sz="1600" b="1" i="0" u="none" strike="noStrike">
                        <a:solidFill>
                          <a:srgbClr val="000000"/>
                        </a:solidFill>
                        <a:effectLst/>
                        <a:latin typeface="Georgia" pitchFamily="18" charset="0"/>
                      </a:endParaRPr>
                    </a:p>
                  </a:txBody>
                  <a:tcPr marL="9525" marR="9525" marT="9525" marB="0" anchor="b"/>
                </a:tc>
                <a:tc>
                  <a:txBody>
                    <a:bodyPr/>
                    <a:lstStyle/>
                    <a:p>
                      <a:pPr algn="l" fontAlgn="b"/>
                      <a:r>
                        <a:rPr lang="en-US" sz="1600" b="1" u="none" strike="noStrike">
                          <a:effectLst/>
                          <a:latin typeface="Georgia" pitchFamily="18" charset="0"/>
                        </a:rPr>
                        <a:t> </a:t>
                      </a:r>
                      <a:endParaRPr lang="en-US" sz="1600" b="1" i="0" u="none" strike="noStrike">
                        <a:solidFill>
                          <a:srgbClr val="000000"/>
                        </a:solidFill>
                        <a:effectLst/>
                        <a:latin typeface="Georgia" pitchFamily="18" charset="0"/>
                      </a:endParaRPr>
                    </a:p>
                  </a:txBody>
                  <a:tcPr marL="9525" marR="9525" marT="9525" marB="0" anchor="b"/>
                </a:tc>
                <a:tc>
                  <a:txBody>
                    <a:bodyPr/>
                    <a:lstStyle/>
                    <a:p>
                      <a:pPr algn="l" fontAlgn="b"/>
                      <a:r>
                        <a:rPr lang="en-US" sz="1600" b="1" u="none" strike="noStrike">
                          <a:effectLst/>
                          <a:latin typeface="Georgia" pitchFamily="18" charset="0"/>
                        </a:rPr>
                        <a:t> </a:t>
                      </a:r>
                      <a:endParaRPr lang="en-US" sz="1600" b="1" i="0" u="none" strike="noStrike">
                        <a:solidFill>
                          <a:srgbClr val="000000"/>
                        </a:solidFill>
                        <a:effectLst/>
                        <a:latin typeface="Georgia" pitchFamily="18" charset="0"/>
                      </a:endParaRPr>
                    </a:p>
                  </a:txBody>
                  <a:tcPr marL="9525" marR="9525" marT="9525" marB="0" anchor="b"/>
                </a:tc>
                <a:tc>
                  <a:txBody>
                    <a:bodyPr/>
                    <a:lstStyle/>
                    <a:p>
                      <a:pPr algn="l" fontAlgn="b"/>
                      <a:r>
                        <a:rPr lang="en-US" sz="1600" b="1" u="none" strike="noStrike">
                          <a:effectLst/>
                          <a:latin typeface="Georgia" pitchFamily="18" charset="0"/>
                        </a:rPr>
                        <a:t> </a:t>
                      </a:r>
                      <a:endParaRPr lang="en-US" sz="1600" b="1" i="0" u="none" strike="noStrike">
                        <a:solidFill>
                          <a:srgbClr val="000000"/>
                        </a:solidFill>
                        <a:effectLst/>
                        <a:latin typeface="Georgia" pitchFamily="18" charset="0"/>
                      </a:endParaRPr>
                    </a:p>
                  </a:txBody>
                  <a:tcPr marL="9525" marR="9525" marT="9525" marB="0" anchor="b"/>
                </a:tc>
                <a:tc>
                  <a:txBody>
                    <a:bodyPr/>
                    <a:lstStyle/>
                    <a:p>
                      <a:pPr algn="l" fontAlgn="b"/>
                      <a:r>
                        <a:rPr lang="en-US" sz="1600" b="1" u="none" strike="noStrike">
                          <a:effectLst/>
                          <a:latin typeface="Georgia" pitchFamily="18" charset="0"/>
                        </a:rPr>
                        <a:t> </a:t>
                      </a:r>
                      <a:endParaRPr lang="en-US" sz="1600" b="1" i="0" u="none" strike="noStrike">
                        <a:solidFill>
                          <a:srgbClr val="000000"/>
                        </a:solidFill>
                        <a:effectLst/>
                        <a:latin typeface="Georgia" pitchFamily="18" charset="0"/>
                      </a:endParaRPr>
                    </a:p>
                  </a:txBody>
                  <a:tcPr marL="9525" marR="9525" marT="9525" marB="0" anchor="b"/>
                </a:tc>
                <a:tc>
                  <a:txBody>
                    <a:bodyPr/>
                    <a:lstStyle/>
                    <a:p>
                      <a:pPr algn="l" fontAlgn="b"/>
                      <a:r>
                        <a:rPr lang="en-US" sz="1600" b="1" u="none" strike="noStrike">
                          <a:effectLst/>
                          <a:latin typeface="Georgia" pitchFamily="18" charset="0"/>
                        </a:rPr>
                        <a:t> </a:t>
                      </a:r>
                      <a:endParaRPr lang="en-US" sz="1600" b="1" i="0" u="none" strike="noStrike">
                        <a:solidFill>
                          <a:srgbClr val="000000"/>
                        </a:solidFill>
                        <a:effectLst/>
                        <a:latin typeface="Georgia" pitchFamily="18" charset="0"/>
                      </a:endParaRPr>
                    </a:p>
                  </a:txBody>
                  <a:tcPr marL="9525" marR="9525" marT="9525" marB="0" anchor="b"/>
                </a:tc>
                <a:tc>
                  <a:txBody>
                    <a:bodyPr/>
                    <a:lstStyle/>
                    <a:p>
                      <a:pPr algn="l" fontAlgn="b"/>
                      <a:r>
                        <a:rPr lang="en-US" sz="1600" b="1" u="none" strike="noStrike">
                          <a:effectLst/>
                          <a:latin typeface="Georgia" pitchFamily="18" charset="0"/>
                        </a:rPr>
                        <a:t> </a:t>
                      </a:r>
                      <a:endParaRPr lang="en-US" sz="1600" b="1" i="0" u="none" strike="noStrike">
                        <a:solidFill>
                          <a:srgbClr val="000000"/>
                        </a:solidFill>
                        <a:effectLst/>
                        <a:latin typeface="Georgia" pitchFamily="18" charset="0"/>
                      </a:endParaRPr>
                    </a:p>
                  </a:txBody>
                  <a:tcPr marL="9525" marR="9525" marT="9525" marB="0" anchor="b"/>
                </a:tc>
                <a:extLst>
                  <a:ext uri="{0D108BD9-81ED-4DB2-BD59-A6C34878D82A}">
                    <a16:rowId xmlns:a16="http://schemas.microsoft.com/office/drawing/2014/main" val="10014"/>
                  </a:ext>
                </a:extLst>
              </a:tr>
              <a:tr h="175846">
                <a:tc>
                  <a:txBody>
                    <a:bodyPr/>
                    <a:lstStyle/>
                    <a:p>
                      <a:pPr algn="ctr" fontAlgn="b"/>
                      <a:r>
                        <a:rPr lang="en-US" sz="1600" b="1" u="none" strike="noStrike" dirty="0">
                          <a:effectLst/>
                          <a:latin typeface="Georgia" pitchFamily="18" charset="0"/>
                        </a:rPr>
                        <a:t>75</a:t>
                      </a:r>
                      <a:endParaRPr lang="en-US" sz="1600" b="1" i="0" u="none" strike="noStrike" dirty="0">
                        <a:solidFill>
                          <a:srgbClr val="000000"/>
                        </a:solidFill>
                        <a:effectLst/>
                        <a:latin typeface="Georgia" pitchFamily="18" charset="0"/>
                      </a:endParaRPr>
                    </a:p>
                  </a:txBody>
                  <a:tcPr marL="9525" marR="9525" marT="9525" marB="0" anchor="b">
                    <a:lnR w="38100" cap="flat" cmpd="sng" algn="ctr">
                      <a:solidFill>
                        <a:schemeClr val="tx1"/>
                      </a:solidFill>
                      <a:prstDash val="solid"/>
                      <a:round/>
                      <a:headEnd type="none" w="med" len="med"/>
                      <a:tailEnd type="none" w="med" len="med"/>
                    </a:lnR>
                  </a:tcPr>
                </a:tc>
                <a:tc>
                  <a:txBody>
                    <a:bodyPr/>
                    <a:lstStyle/>
                    <a:p>
                      <a:pPr algn="ctr" fontAlgn="b"/>
                      <a:r>
                        <a:rPr lang="en-US" sz="1600" b="1" u="none" strike="noStrike" dirty="0">
                          <a:effectLst/>
                          <a:latin typeface="Georgia" pitchFamily="18" charset="0"/>
                        </a:rPr>
                        <a:t>21</a:t>
                      </a:r>
                      <a:endParaRPr lang="en-US" sz="1600" b="1" i="0" u="none" strike="noStrike" dirty="0">
                        <a:solidFill>
                          <a:srgbClr val="000000"/>
                        </a:solidFill>
                        <a:effectLst/>
                        <a:latin typeface="Georgia" pitchFamily="18"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tcPr>
                </a:tc>
                <a:tc>
                  <a:txBody>
                    <a:bodyPr/>
                    <a:lstStyle/>
                    <a:p>
                      <a:pPr algn="r" fontAlgn="b"/>
                      <a:r>
                        <a:rPr lang="en-US" sz="1600" b="1" u="none" strike="noStrike">
                          <a:effectLst/>
                          <a:latin typeface="Georgia" pitchFamily="18" charset="0"/>
                        </a:rPr>
                        <a:t>8</a:t>
                      </a:r>
                      <a:endParaRPr lang="en-US" sz="1600" b="1" i="0" u="none" strike="noStrike">
                        <a:solidFill>
                          <a:srgbClr val="000000"/>
                        </a:solidFill>
                        <a:effectLst/>
                        <a:latin typeface="Georgia" pitchFamily="18" charset="0"/>
                      </a:endParaRPr>
                    </a:p>
                  </a:txBody>
                  <a:tcPr marL="9525" marR="9525" marT="9525" marB="0" anchor="b">
                    <a:lnL w="38100" cap="flat" cmpd="sng" algn="ctr">
                      <a:solidFill>
                        <a:schemeClr val="tx1"/>
                      </a:solidFill>
                      <a:prstDash val="solid"/>
                      <a:round/>
                      <a:headEnd type="none" w="med" len="med"/>
                      <a:tailEnd type="none" w="med" len="med"/>
                    </a:lnL>
                  </a:tcPr>
                </a:tc>
                <a:tc>
                  <a:txBody>
                    <a:bodyPr/>
                    <a:lstStyle/>
                    <a:p>
                      <a:pPr algn="l" fontAlgn="b"/>
                      <a:r>
                        <a:rPr lang="en-US" sz="1600" b="1" u="none" strike="noStrike">
                          <a:effectLst/>
                          <a:latin typeface="Georgia" pitchFamily="18" charset="0"/>
                        </a:rPr>
                        <a:t> </a:t>
                      </a:r>
                      <a:endParaRPr lang="en-US" sz="1600" b="1" i="0" u="none" strike="noStrike">
                        <a:solidFill>
                          <a:srgbClr val="000000"/>
                        </a:solidFill>
                        <a:effectLst/>
                        <a:latin typeface="Georgia" pitchFamily="18" charset="0"/>
                      </a:endParaRPr>
                    </a:p>
                  </a:txBody>
                  <a:tcPr marL="9525" marR="9525" marT="9525" marB="0" anchor="b"/>
                </a:tc>
                <a:tc>
                  <a:txBody>
                    <a:bodyPr/>
                    <a:lstStyle/>
                    <a:p>
                      <a:pPr algn="l" fontAlgn="b"/>
                      <a:r>
                        <a:rPr lang="en-US" sz="1600" b="1" u="none" strike="noStrike">
                          <a:effectLst/>
                          <a:latin typeface="Georgia" pitchFamily="18" charset="0"/>
                        </a:rPr>
                        <a:t> </a:t>
                      </a:r>
                      <a:endParaRPr lang="en-US" sz="1600" b="1" i="0" u="none" strike="noStrike">
                        <a:solidFill>
                          <a:srgbClr val="000000"/>
                        </a:solidFill>
                        <a:effectLst/>
                        <a:latin typeface="Georgia" pitchFamily="18" charset="0"/>
                      </a:endParaRPr>
                    </a:p>
                  </a:txBody>
                  <a:tcPr marL="9525" marR="9525" marT="9525" marB="0" anchor="b"/>
                </a:tc>
                <a:tc>
                  <a:txBody>
                    <a:bodyPr/>
                    <a:lstStyle/>
                    <a:p>
                      <a:pPr algn="l" fontAlgn="b"/>
                      <a:r>
                        <a:rPr lang="en-US" sz="1600" b="1" u="none" strike="noStrike">
                          <a:effectLst/>
                          <a:latin typeface="Georgia" pitchFamily="18" charset="0"/>
                        </a:rPr>
                        <a:t> </a:t>
                      </a:r>
                      <a:endParaRPr lang="en-US" sz="1600" b="1" i="0" u="none" strike="noStrike">
                        <a:solidFill>
                          <a:srgbClr val="000000"/>
                        </a:solidFill>
                        <a:effectLst/>
                        <a:latin typeface="Georgia" pitchFamily="18" charset="0"/>
                      </a:endParaRPr>
                    </a:p>
                  </a:txBody>
                  <a:tcPr marL="9525" marR="9525" marT="9525" marB="0" anchor="b"/>
                </a:tc>
                <a:tc>
                  <a:txBody>
                    <a:bodyPr/>
                    <a:lstStyle/>
                    <a:p>
                      <a:pPr algn="l" fontAlgn="b"/>
                      <a:r>
                        <a:rPr lang="en-US" sz="1600" b="1" u="none" strike="noStrike">
                          <a:effectLst/>
                          <a:latin typeface="Georgia" pitchFamily="18" charset="0"/>
                        </a:rPr>
                        <a:t> </a:t>
                      </a:r>
                      <a:endParaRPr lang="en-US" sz="1600" b="1" i="0" u="none" strike="noStrike">
                        <a:solidFill>
                          <a:srgbClr val="000000"/>
                        </a:solidFill>
                        <a:effectLst/>
                        <a:latin typeface="Georgia" pitchFamily="18" charset="0"/>
                      </a:endParaRPr>
                    </a:p>
                  </a:txBody>
                  <a:tcPr marL="9525" marR="9525" marT="9525" marB="0" anchor="b"/>
                </a:tc>
                <a:tc>
                  <a:txBody>
                    <a:bodyPr/>
                    <a:lstStyle/>
                    <a:p>
                      <a:pPr algn="l" fontAlgn="b"/>
                      <a:r>
                        <a:rPr lang="en-US" sz="1600" b="1" u="none" strike="noStrike">
                          <a:effectLst/>
                          <a:latin typeface="Georgia" pitchFamily="18" charset="0"/>
                        </a:rPr>
                        <a:t> </a:t>
                      </a:r>
                      <a:endParaRPr lang="en-US" sz="1600" b="1" i="0" u="none" strike="noStrike">
                        <a:solidFill>
                          <a:srgbClr val="000000"/>
                        </a:solidFill>
                        <a:effectLst/>
                        <a:latin typeface="Georgia" pitchFamily="18" charset="0"/>
                      </a:endParaRPr>
                    </a:p>
                  </a:txBody>
                  <a:tcPr marL="9525" marR="9525" marT="9525" marB="0" anchor="b"/>
                </a:tc>
                <a:tc>
                  <a:txBody>
                    <a:bodyPr/>
                    <a:lstStyle/>
                    <a:p>
                      <a:pPr algn="l" fontAlgn="b"/>
                      <a:r>
                        <a:rPr lang="en-US" sz="1600" b="1" u="none" strike="noStrike">
                          <a:effectLst/>
                          <a:latin typeface="Georgia" pitchFamily="18" charset="0"/>
                        </a:rPr>
                        <a:t> </a:t>
                      </a:r>
                      <a:endParaRPr lang="en-US" sz="1600" b="1" i="0" u="none" strike="noStrike">
                        <a:solidFill>
                          <a:srgbClr val="000000"/>
                        </a:solidFill>
                        <a:effectLst/>
                        <a:latin typeface="Georgia" pitchFamily="18" charset="0"/>
                      </a:endParaRPr>
                    </a:p>
                  </a:txBody>
                  <a:tcPr marL="9525" marR="9525" marT="9525" marB="0" anchor="b"/>
                </a:tc>
                <a:tc>
                  <a:txBody>
                    <a:bodyPr/>
                    <a:lstStyle/>
                    <a:p>
                      <a:pPr algn="l" fontAlgn="b"/>
                      <a:r>
                        <a:rPr lang="en-US" sz="1600" b="1" u="none" strike="noStrike">
                          <a:effectLst/>
                          <a:latin typeface="Georgia" pitchFamily="18" charset="0"/>
                        </a:rPr>
                        <a:t> </a:t>
                      </a:r>
                      <a:endParaRPr lang="en-US" sz="1600" b="1" i="0" u="none" strike="noStrike">
                        <a:solidFill>
                          <a:srgbClr val="000000"/>
                        </a:solidFill>
                        <a:effectLst/>
                        <a:latin typeface="Georgia" pitchFamily="18" charset="0"/>
                      </a:endParaRPr>
                    </a:p>
                  </a:txBody>
                  <a:tcPr marL="9525" marR="9525" marT="9525" marB="0" anchor="b"/>
                </a:tc>
                <a:tc>
                  <a:txBody>
                    <a:bodyPr/>
                    <a:lstStyle/>
                    <a:p>
                      <a:pPr algn="l" fontAlgn="b"/>
                      <a:r>
                        <a:rPr lang="en-US" sz="1600" b="1" u="none" strike="noStrike">
                          <a:effectLst/>
                          <a:latin typeface="Georgia" pitchFamily="18" charset="0"/>
                        </a:rPr>
                        <a:t> </a:t>
                      </a:r>
                      <a:endParaRPr lang="en-US" sz="1600" b="1" i="0" u="none" strike="noStrike">
                        <a:solidFill>
                          <a:srgbClr val="000000"/>
                        </a:solidFill>
                        <a:effectLst/>
                        <a:latin typeface="Georgia" pitchFamily="18" charset="0"/>
                      </a:endParaRPr>
                    </a:p>
                  </a:txBody>
                  <a:tcPr marL="9525" marR="9525" marT="9525" marB="0" anchor="b"/>
                </a:tc>
                <a:tc>
                  <a:txBody>
                    <a:bodyPr/>
                    <a:lstStyle/>
                    <a:p>
                      <a:pPr algn="l" fontAlgn="b"/>
                      <a:r>
                        <a:rPr lang="en-US" sz="1600" b="1" u="none" strike="noStrike">
                          <a:effectLst/>
                          <a:latin typeface="Georgia" pitchFamily="18" charset="0"/>
                        </a:rPr>
                        <a:t> </a:t>
                      </a:r>
                      <a:endParaRPr lang="en-US" sz="1600" b="1" i="0" u="none" strike="noStrike">
                        <a:solidFill>
                          <a:srgbClr val="000000"/>
                        </a:solidFill>
                        <a:effectLst/>
                        <a:latin typeface="Georgia" pitchFamily="18" charset="0"/>
                      </a:endParaRPr>
                    </a:p>
                  </a:txBody>
                  <a:tcPr marL="9525" marR="9525" marT="9525" marB="0" anchor="b"/>
                </a:tc>
                <a:tc>
                  <a:txBody>
                    <a:bodyPr/>
                    <a:lstStyle/>
                    <a:p>
                      <a:pPr algn="l" fontAlgn="b"/>
                      <a:r>
                        <a:rPr lang="en-US" sz="1600" b="1" u="none" strike="noStrike">
                          <a:effectLst/>
                          <a:latin typeface="Georgia" pitchFamily="18" charset="0"/>
                        </a:rPr>
                        <a:t> </a:t>
                      </a:r>
                      <a:endParaRPr lang="en-US" sz="1600" b="1" i="0" u="none" strike="noStrike">
                        <a:solidFill>
                          <a:srgbClr val="000000"/>
                        </a:solidFill>
                        <a:effectLst/>
                        <a:latin typeface="Georgia" pitchFamily="18" charset="0"/>
                      </a:endParaRPr>
                    </a:p>
                  </a:txBody>
                  <a:tcPr marL="9525" marR="9525" marT="9525" marB="0" anchor="b"/>
                </a:tc>
                <a:tc>
                  <a:txBody>
                    <a:bodyPr/>
                    <a:lstStyle/>
                    <a:p>
                      <a:pPr algn="l" fontAlgn="b"/>
                      <a:r>
                        <a:rPr lang="en-US" sz="1600" b="1" u="none" strike="noStrike">
                          <a:effectLst/>
                          <a:latin typeface="Georgia" pitchFamily="18" charset="0"/>
                        </a:rPr>
                        <a:t> </a:t>
                      </a:r>
                      <a:endParaRPr lang="en-US" sz="1600" b="1" i="0" u="none" strike="noStrike">
                        <a:solidFill>
                          <a:srgbClr val="000000"/>
                        </a:solidFill>
                        <a:effectLst/>
                        <a:latin typeface="Georgia" pitchFamily="18" charset="0"/>
                      </a:endParaRPr>
                    </a:p>
                  </a:txBody>
                  <a:tcPr marL="9525" marR="9525" marT="9525" marB="0" anchor="b"/>
                </a:tc>
                <a:extLst>
                  <a:ext uri="{0D108BD9-81ED-4DB2-BD59-A6C34878D82A}">
                    <a16:rowId xmlns:a16="http://schemas.microsoft.com/office/drawing/2014/main" val="10015"/>
                  </a:ext>
                </a:extLst>
              </a:tr>
              <a:tr h="175846">
                <a:tc>
                  <a:txBody>
                    <a:bodyPr/>
                    <a:lstStyle/>
                    <a:p>
                      <a:pPr algn="ctr" fontAlgn="b"/>
                      <a:r>
                        <a:rPr lang="en-US" sz="1600" b="1" u="none" strike="noStrike" dirty="0">
                          <a:effectLst/>
                          <a:latin typeface="Georgia" pitchFamily="18" charset="0"/>
                        </a:rPr>
                        <a:t>78</a:t>
                      </a:r>
                      <a:endParaRPr lang="en-US" sz="1600" b="1" i="0" u="none" strike="noStrike" dirty="0">
                        <a:solidFill>
                          <a:srgbClr val="000000"/>
                        </a:solidFill>
                        <a:effectLst/>
                        <a:latin typeface="Georgia" pitchFamily="18" charset="0"/>
                      </a:endParaRPr>
                    </a:p>
                  </a:txBody>
                  <a:tcPr marL="9525" marR="9525" marT="9525" marB="0" anchor="b">
                    <a:lnR w="38100" cap="flat" cmpd="sng" algn="ctr">
                      <a:solidFill>
                        <a:schemeClr val="tx1"/>
                      </a:solidFill>
                      <a:prstDash val="solid"/>
                      <a:round/>
                      <a:headEnd type="none" w="med" len="med"/>
                      <a:tailEnd type="none" w="med" len="med"/>
                    </a:lnR>
                  </a:tcPr>
                </a:tc>
                <a:tc>
                  <a:txBody>
                    <a:bodyPr/>
                    <a:lstStyle/>
                    <a:p>
                      <a:pPr algn="ctr" fontAlgn="b"/>
                      <a:r>
                        <a:rPr lang="en-US" sz="1600" b="1" u="none" strike="noStrike" dirty="0">
                          <a:effectLst/>
                          <a:latin typeface="Georgia" pitchFamily="18" charset="0"/>
                        </a:rPr>
                        <a:t>22</a:t>
                      </a:r>
                      <a:endParaRPr lang="en-US" sz="1600" b="1" i="0" u="none" strike="noStrike" dirty="0">
                        <a:solidFill>
                          <a:srgbClr val="000000"/>
                        </a:solidFill>
                        <a:effectLst/>
                        <a:latin typeface="Georgia" pitchFamily="18"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tcPr>
                </a:tc>
                <a:tc>
                  <a:txBody>
                    <a:bodyPr/>
                    <a:lstStyle/>
                    <a:p>
                      <a:pPr algn="r" fontAlgn="b"/>
                      <a:r>
                        <a:rPr lang="en-US" sz="1600" b="1" u="none" strike="noStrike">
                          <a:effectLst/>
                          <a:latin typeface="Georgia" pitchFamily="18" charset="0"/>
                        </a:rPr>
                        <a:t>1</a:t>
                      </a:r>
                      <a:endParaRPr lang="en-US" sz="1600" b="1" i="0" u="none" strike="noStrike">
                        <a:solidFill>
                          <a:srgbClr val="000000"/>
                        </a:solidFill>
                        <a:effectLst/>
                        <a:latin typeface="Georgia" pitchFamily="18" charset="0"/>
                      </a:endParaRPr>
                    </a:p>
                  </a:txBody>
                  <a:tcPr marL="9525" marR="9525" marT="9525" marB="0" anchor="b">
                    <a:lnL w="38100" cap="flat" cmpd="sng" algn="ctr">
                      <a:solidFill>
                        <a:schemeClr val="tx1"/>
                      </a:solidFill>
                      <a:prstDash val="solid"/>
                      <a:round/>
                      <a:headEnd type="none" w="med" len="med"/>
                      <a:tailEnd type="none" w="med" len="med"/>
                    </a:lnL>
                  </a:tcPr>
                </a:tc>
                <a:tc>
                  <a:txBody>
                    <a:bodyPr/>
                    <a:lstStyle/>
                    <a:p>
                      <a:pPr algn="r" fontAlgn="b"/>
                      <a:r>
                        <a:rPr lang="en-US" sz="1600" b="1" u="none" strike="noStrike">
                          <a:effectLst/>
                          <a:latin typeface="Georgia" pitchFamily="18" charset="0"/>
                        </a:rPr>
                        <a:t>8</a:t>
                      </a:r>
                      <a:endParaRPr lang="en-US" sz="1600" b="1" i="0" u="none" strike="noStrike">
                        <a:solidFill>
                          <a:srgbClr val="000000"/>
                        </a:solidFill>
                        <a:effectLst/>
                        <a:latin typeface="Georgia" pitchFamily="18" charset="0"/>
                      </a:endParaRPr>
                    </a:p>
                  </a:txBody>
                  <a:tcPr marL="9525" marR="9525" marT="9525" marB="0" anchor="b"/>
                </a:tc>
                <a:tc>
                  <a:txBody>
                    <a:bodyPr/>
                    <a:lstStyle/>
                    <a:p>
                      <a:pPr algn="r" fontAlgn="b"/>
                      <a:r>
                        <a:rPr lang="en-US" sz="1600" b="1" u="none" strike="noStrike">
                          <a:effectLst/>
                          <a:latin typeface="Georgia" pitchFamily="18" charset="0"/>
                        </a:rPr>
                        <a:t>9</a:t>
                      </a:r>
                      <a:endParaRPr lang="en-US" sz="1600" b="1" i="0" u="none" strike="noStrike">
                        <a:solidFill>
                          <a:srgbClr val="000000"/>
                        </a:solidFill>
                        <a:effectLst/>
                        <a:latin typeface="Georgia" pitchFamily="18" charset="0"/>
                      </a:endParaRPr>
                    </a:p>
                  </a:txBody>
                  <a:tcPr marL="9525" marR="9525" marT="9525" marB="0" anchor="b"/>
                </a:tc>
                <a:tc>
                  <a:txBody>
                    <a:bodyPr/>
                    <a:lstStyle/>
                    <a:p>
                      <a:pPr algn="l" fontAlgn="b"/>
                      <a:r>
                        <a:rPr lang="en-US" sz="1600" b="1" u="none" strike="noStrike">
                          <a:effectLst/>
                          <a:latin typeface="Georgia" pitchFamily="18" charset="0"/>
                        </a:rPr>
                        <a:t> </a:t>
                      </a:r>
                      <a:endParaRPr lang="en-US" sz="1600" b="1" i="0" u="none" strike="noStrike">
                        <a:solidFill>
                          <a:srgbClr val="000000"/>
                        </a:solidFill>
                        <a:effectLst/>
                        <a:latin typeface="Georgia" pitchFamily="18" charset="0"/>
                      </a:endParaRPr>
                    </a:p>
                  </a:txBody>
                  <a:tcPr marL="9525" marR="9525" marT="9525" marB="0" anchor="b"/>
                </a:tc>
                <a:tc>
                  <a:txBody>
                    <a:bodyPr/>
                    <a:lstStyle/>
                    <a:p>
                      <a:pPr algn="l" fontAlgn="b"/>
                      <a:r>
                        <a:rPr lang="en-US" sz="1600" b="1" u="none" strike="noStrike">
                          <a:effectLst/>
                          <a:latin typeface="Georgia" pitchFamily="18" charset="0"/>
                        </a:rPr>
                        <a:t> </a:t>
                      </a:r>
                      <a:endParaRPr lang="en-US" sz="1600" b="1" i="0" u="none" strike="noStrike">
                        <a:solidFill>
                          <a:srgbClr val="000000"/>
                        </a:solidFill>
                        <a:effectLst/>
                        <a:latin typeface="Georgia" pitchFamily="18" charset="0"/>
                      </a:endParaRPr>
                    </a:p>
                  </a:txBody>
                  <a:tcPr marL="9525" marR="9525" marT="9525" marB="0" anchor="b"/>
                </a:tc>
                <a:tc>
                  <a:txBody>
                    <a:bodyPr/>
                    <a:lstStyle/>
                    <a:p>
                      <a:pPr algn="l" fontAlgn="b"/>
                      <a:r>
                        <a:rPr lang="en-US" sz="1600" b="1" u="none" strike="noStrike">
                          <a:effectLst/>
                          <a:latin typeface="Georgia" pitchFamily="18" charset="0"/>
                        </a:rPr>
                        <a:t> </a:t>
                      </a:r>
                      <a:endParaRPr lang="en-US" sz="1600" b="1" i="0" u="none" strike="noStrike">
                        <a:solidFill>
                          <a:srgbClr val="000000"/>
                        </a:solidFill>
                        <a:effectLst/>
                        <a:latin typeface="Georgia" pitchFamily="18" charset="0"/>
                      </a:endParaRPr>
                    </a:p>
                  </a:txBody>
                  <a:tcPr marL="9525" marR="9525" marT="9525" marB="0" anchor="b"/>
                </a:tc>
                <a:tc>
                  <a:txBody>
                    <a:bodyPr/>
                    <a:lstStyle/>
                    <a:p>
                      <a:pPr algn="l" fontAlgn="b"/>
                      <a:r>
                        <a:rPr lang="en-US" sz="1600" b="1" u="none" strike="noStrike">
                          <a:effectLst/>
                          <a:latin typeface="Georgia" pitchFamily="18" charset="0"/>
                        </a:rPr>
                        <a:t> </a:t>
                      </a:r>
                      <a:endParaRPr lang="en-US" sz="1600" b="1" i="0" u="none" strike="noStrike">
                        <a:solidFill>
                          <a:srgbClr val="000000"/>
                        </a:solidFill>
                        <a:effectLst/>
                        <a:latin typeface="Georgia" pitchFamily="18" charset="0"/>
                      </a:endParaRPr>
                    </a:p>
                  </a:txBody>
                  <a:tcPr marL="9525" marR="9525" marT="9525" marB="0" anchor="b"/>
                </a:tc>
                <a:tc>
                  <a:txBody>
                    <a:bodyPr/>
                    <a:lstStyle/>
                    <a:p>
                      <a:pPr algn="l" fontAlgn="b"/>
                      <a:r>
                        <a:rPr lang="en-US" sz="1600" b="1" u="none" strike="noStrike">
                          <a:effectLst/>
                          <a:latin typeface="Georgia" pitchFamily="18" charset="0"/>
                        </a:rPr>
                        <a:t> </a:t>
                      </a:r>
                      <a:endParaRPr lang="en-US" sz="1600" b="1" i="0" u="none" strike="noStrike">
                        <a:solidFill>
                          <a:srgbClr val="000000"/>
                        </a:solidFill>
                        <a:effectLst/>
                        <a:latin typeface="Georgia" pitchFamily="18" charset="0"/>
                      </a:endParaRPr>
                    </a:p>
                  </a:txBody>
                  <a:tcPr marL="9525" marR="9525" marT="9525" marB="0" anchor="b"/>
                </a:tc>
                <a:tc>
                  <a:txBody>
                    <a:bodyPr/>
                    <a:lstStyle/>
                    <a:p>
                      <a:pPr algn="l" fontAlgn="b"/>
                      <a:r>
                        <a:rPr lang="en-US" sz="1600" b="1" u="none" strike="noStrike">
                          <a:effectLst/>
                          <a:latin typeface="Georgia" pitchFamily="18" charset="0"/>
                        </a:rPr>
                        <a:t> </a:t>
                      </a:r>
                      <a:endParaRPr lang="en-US" sz="1600" b="1" i="0" u="none" strike="noStrike">
                        <a:solidFill>
                          <a:srgbClr val="000000"/>
                        </a:solidFill>
                        <a:effectLst/>
                        <a:latin typeface="Georgia" pitchFamily="18" charset="0"/>
                      </a:endParaRPr>
                    </a:p>
                  </a:txBody>
                  <a:tcPr marL="9525" marR="9525" marT="9525" marB="0" anchor="b"/>
                </a:tc>
                <a:tc>
                  <a:txBody>
                    <a:bodyPr/>
                    <a:lstStyle/>
                    <a:p>
                      <a:pPr algn="l" fontAlgn="b"/>
                      <a:r>
                        <a:rPr lang="en-US" sz="1600" b="1" u="none" strike="noStrike">
                          <a:effectLst/>
                          <a:latin typeface="Georgia" pitchFamily="18" charset="0"/>
                        </a:rPr>
                        <a:t> </a:t>
                      </a:r>
                      <a:endParaRPr lang="en-US" sz="1600" b="1" i="0" u="none" strike="noStrike">
                        <a:solidFill>
                          <a:srgbClr val="000000"/>
                        </a:solidFill>
                        <a:effectLst/>
                        <a:latin typeface="Georgia" pitchFamily="18" charset="0"/>
                      </a:endParaRPr>
                    </a:p>
                  </a:txBody>
                  <a:tcPr marL="9525" marR="9525" marT="9525" marB="0" anchor="b"/>
                </a:tc>
                <a:tc>
                  <a:txBody>
                    <a:bodyPr/>
                    <a:lstStyle/>
                    <a:p>
                      <a:pPr algn="l" fontAlgn="b"/>
                      <a:r>
                        <a:rPr lang="en-US" sz="1600" b="1" u="none" strike="noStrike">
                          <a:effectLst/>
                          <a:latin typeface="Georgia" pitchFamily="18" charset="0"/>
                        </a:rPr>
                        <a:t> </a:t>
                      </a:r>
                      <a:endParaRPr lang="en-US" sz="1600" b="1" i="0" u="none" strike="noStrike">
                        <a:solidFill>
                          <a:srgbClr val="000000"/>
                        </a:solidFill>
                        <a:effectLst/>
                        <a:latin typeface="Georgia" pitchFamily="18" charset="0"/>
                      </a:endParaRPr>
                    </a:p>
                  </a:txBody>
                  <a:tcPr marL="9525" marR="9525" marT="9525" marB="0" anchor="b"/>
                </a:tc>
                <a:tc>
                  <a:txBody>
                    <a:bodyPr/>
                    <a:lstStyle/>
                    <a:p>
                      <a:pPr algn="l" fontAlgn="b"/>
                      <a:r>
                        <a:rPr lang="en-US" sz="1600" b="1" u="none" strike="noStrike">
                          <a:effectLst/>
                          <a:latin typeface="Georgia" pitchFamily="18" charset="0"/>
                        </a:rPr>
                        <a:t> </a:t>
                      </a:r>
                      <a:endParaRPr lang="en-US" sz="1600" b="1" i="0" u="none" strike="noStrike">
                        <a:solidFill>
                          <a:srgbClr val="000000"/>
                        </a:solidFill>
                        <a:effectLst/>
                        <a:latin typeface="Georgia" pitchFamily="18" charset="0"/>
                      </a:endParaRPr>
                    </a:p>
                  </a:txBody>
                  <a:tcPr marL="9525" marR="9525" marT="9525" marB="0" anchor="b"/>
                </a:tc>
                <a:extLst>
                  <a:ext uri="{0D108BD9-81ED-4DB2-BD59-A6C34878D82A}">
                    <a16:rowId xmlns:a16="http://schemas.microsoft.com/office/drawing/2014/main" val="10016"/>
                  </a:ext>
                </a:extLst>
              </a:tr>
              <a:tr h="175846">
                <a:tc>
                  <a:txBody>
                    <a:bodyPr/>
                    <a:lstStyle/>
                    <a:p>
                      <a:pPr algn="ctr" fontAlgn="b"/>
                      <a:r>
                        <a:rPr lang="en-US" sz="1600" b="1" u="none" strike="noStrike" dirty="0">
                          <a:effectLst/>
                          <a:latin typeface="Georgia" pitchFamily="18" charset="0"/>
                        </a:rPr>
                        <a:t>79</a:t>
                      </a:r>
                      <a:endParaRPr lang="en-US" sz="1600" b="1" i="0" u="none" strike="noStrike" dirty="0">
                        <a:solidFill>
                          <a:srgbClr val="000000"/>
                        </a:solidFill>
                        <a:effectLst/>
                        <a:latin typeface="Georgia" pitchFamily="18" charset="0"/>
                      </a:endParaRPr>
                    </a:p>
                  </a:txBody>
                  <a:tcPr marL="9525" marR="9525" marT="9525" marB="0" anchor="b">
                    <a:lnR w="38100" cap="flat" cmpd="sng" algn="ctr">
                      <a:solidFill>
                        <a:schemeClr val="tx1"/>
                      </a:solidFill>
                      <a:prstDash val="solid"/>
                      <a:round/>
                      <a:headEnd type="none" w="med" len="med"/>
                      <a:tailEnd type="none" w="med" len="med"/>
                    </a:lnR>
                  </a:tcPr>
                </a:tc>
                <a:tc>
                  <a:txBody>
                    <a:bodyPr/>
                    <a:lstStyle/>
                    <a:p>
                      <a:pPr algn="ctr" fontAlgn="b"/>
                      <a:r>
                        <a:rPr lang="en-US" sz="1600" b="1" u="none" strike="noStrike" dirty="0">
                          <a:effectLst/>
                          <a:latin typeface="Georgia" pitchFamily="18" charset="0"/>
                        </a:rPr>
                        <a:t>23</a:t>
                      </a:r>
                      <a:endParaRPr lang="en-US" sz="1600" b="1" i="0" u="none" strike="noStrike" dirty="0">
                        <a:solidFill>
                          <a:srgbClr val="000000"/>
                        </a:solidFill>
                        <a:effectLst/>
                        <a:latin typeface="Georgia" pitchFamily="18"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tcPr>
                </a:tc>
                <a:tc>
                  <a:txBody>
                    <a:bodyPr/>
                    <a:lstStyle/>
                    <a:p>
                      <a:pPr algn="r" fontAlgn="b"/>
                      <a:r>
                        <a:rPr lang="en-US" sz="1600" b="1" u="none" strike="noStrike">
                          <a:effectLst/>
                          <a:latin typeface="Georgia" pitchFamily="18" charset="0"/>
                        </a:rPr>
                        <a:t>7</a:t>
                      </a:r>
                      <a:endParaRPr lang="en-US" sz="1600" b="1" i="0" u="none" strike="noStrike">
                        <a:solidFill>
                          <a:srgbClr val="000000"/>
                        </a:solidFill>
                        <a:effectLst/>
                        <a:latin typeface="Georgia" pitchFamily="18" charset="0"/>
                      </a:endParaRPr>
                    </a:p>
                  </a:txBody>
                  <a:tcPr marL="9525" marR="9525" marT="9525" marB="0" anchor="b">
                    <a:lnL w="38100" cap="flat" cmpd="sng" algn="ctr">
                      <a:solidFill>
                        <a:schemeClr val="tx1"/>
                      </a:solidFill>
                      <a:prstDash val="solid"/>
                      <a:round/>
                      <a:headEnd type="none" w="med" len="med"/>
                      <a:tailEnd type="none" w="med" len="med"/>
                    </a:lnL>
                  </a:tcPr>
                </a:tc>
                <a:tc>
                  <a:txBody>
                    <a:bodyPr/>
                    <a:lstStyle/>
                    <a:p>
                      <a:pPr algn="l" fontAlgn="b"/>
                      <a:r>
                        <a:rPr lang="en-US" sz="1600" b="1" u="none" strike="noStrike">
                          <a:effectLst/>
                          <a:latin typeface="Georgia" pitchFamily="18" charset="0"/>
                        </a:rPr>
                        <a:t> </a:t>
                      </a:r>
                      <a:endParaRPr lang="en-US" sz="1600" b="1" i="0" u="none" strike="noStrike">
                        <a:solidFill>
                          <a:srgbClr val="000000"/>
                        </a:solidFill>
                        <a:effectLst/>
                        <a:latin typeface="Georgia" pitchFamily="18" charset="0"/>
                      </a:endParaRPr>
                    </a:p>
                  </a:txBody>
                  <a:tcPr marL="9525" marR="9525" marT="9525" marB="0" anchor="b"/>
                </a:tc>
                <a:tc>
                  <a:txBody>
                    <a:bodyPr/>
                    <a:lstStyle/>
                    <a:p>
                      <a:pPr algn="l" fontAlgn="b"/>
                      <a:r>
                        <a:rPr lang="en-US" sz="1600" b="1" u="none" strike="noStrike">
                          <a:effectLst/>
                          <a:latin typeface="Georgia" pitchFamily="18" charset="0"/>
                        </a:rPr>
                        <a:t> </a:t>
                      </a:r>
                      <a:endParaRPr lang="en-US" sz="1600" b="1" i="0" u="none" strike="noStrike">
                        <a:solidFill>
                          <a:srgbClr val="000000"/>
                        </a:solidFill>
                        <a:effectLst/>
                        <a:latin typeface="Georgia" pitchFamily="18" charset="0"/>
                      </a:endParaRPr>
                    </a:p>
                  </a:txBody>
                  <a:tcPr marL="9525" marR="9525" marT="9525" marB="0" anchor="b"/>
                </a:tc>
                <a:tc>
                  <a:txBody>
                    <a:bodyPr/>
                    <a:lstStyle/>
                    <a:p>
                      <a:pPr algn="l" fontAlgn="b"/>
                      <a:r>
                        <a:rPr lang="en-US" sz="1600" b="1" u="none" strike="noStrike">
                          <a:effectLst/>
                          <a:latin typeface="Georgia" pitchFamily="18" charset="0"/>
                        </a:rPr>
                        <a:t> </a:t>
                      </a:r>
                      <a:endParaRPr lang="en-US" sz="1600" b="1" i="0" u="none" strike="noStrike">
                        <a:solidFill>
                          <a:srgbClr val="000000"/>
                        </a:solidFill>
                        <a:effectLst/>
                        <a:latin typeface="Georgia" pitchFamily="18" charset="0"/>
                      </a:endParaRPr>
                    </a:p>
                  </a:txBody>
                  <a:tcPr marL="9525" marR="9525" marT="9525" marB="0" anchor="b"/>
                </a:tc>
                <a:tc>
                  <a:txBody>
                    <a:bodyPr/>
                    <a:lstStyle/>
                    <a:p>
                      <a:pPr algn="l" fontAlgn="b"/>
                      <a:r>
                        <a:rPr lang="en-US" sz="1600" b="1" u="none" strike="noStrike">
                          <a:effectLst/>
                          <a:latin typeface="Georgia" pitchFamily="18" charset="0"/>
                        </a:rPr>
                        <a:t> </a:t>
                      </a:r>
                      <a:endParaRPr lang="en-US" sz="1600" b="1" i="0" u="none" strike="noStrike">
                        <a:solidFill>
                          <a:srgbClr val="000000"/>
                        </a:solidFill>
                        <a:effectLst/>
                        <a:latin typeface="Georgia" pitchFamily="18" charset="0"/>
                      </a:endParaRPr>
                    </a:p>
                  </a:txBody>
                  <a:tcPr marL="9525" marR="9525" marT="9525" marB="0" anchor="b"/>
                </a:tc>
                <a:tc>
                  <a:txBody>
                    <a:bodyPr/>
                    <a:lstStyle/>
                    <a:p>
                      <a:pPr algn="l" fontAlgn="b"/>
                      <a:r>
                        <a:rPr lang="en-US" sz="1600" b="1" u="none" strike="noStrike">
                          <a:effectLst/>
                          <a:latin typeface="Georgia" pitchFamily="18" charset="0"/>
                        </a:rPr>
                        <a:t> </a:t>
                      </a:r>
                      <a:endParaRPr lang="en-US" sz="1600" b="1" i="0" u="none" strike="noStrike">
                        <a:solidFill>
                          <a:srgbClr val="000000"/>
                        </a:solidFill>
                        <a:effectLst/>
                        <a:latin typeface="Georgia" pitchFamily="18" charset="0"/>
                      </a:endParaRPr>
                    </a:p>
                  </a:txBody>
                  <a:tcPr marL="9525" marR="9525" marT="9525" marB="0" anchor="b"/>
                </a:tc>
                <a:tc>
                  <a:txBody>
                    <a:bodyPr/>
                    <a:lstStyle/>
                    <a:p>
                      <a:pPr algn="l" fontAlgn="b"/>
                      <a:r>
                        <a:rPr lang="en-US" sz="1600" b="1" u="none" strike="noStrike">
                          <a:effectLst/>
                          <a:latin typeface="Georgia" pitchFamily="18" charset="0"/>
                        </a:rPr>
                        <a:t> </a:t>
                      </a:r>
                      <a:endParaRPr lang="en-US" sz="1600" b="1" i="0" u="none" strike="noStrike">
                        <a:solidFill>
                          <a:srgbClr val="000000"/>
                        </a:solidFill>
                        <a:effectLst/>
                        <a:latin typeface="Georgia" pitchFamily="18" charset="0"/>
                      </a:endParaRPr>
                    </a:p>
                  </a:txBody>
                  <a:tcPr marL="9525" marR="9525" marT="9525" marB="0" anchor="b"/>
                </a:tc>
                <a:tc>
                  <a:txBody>
                    <a:bodyPr/>
                    <a:lstStyle/>
                    <a:p>
                      <a:pPr algn="l" fontAlgn="b"/>
                      <a:r>
                        <a:rPr lang="en-US" sz="1600" b="1" u="none" strike="noStrike">
                          <a:effectLst/>
                          <a:latin typeface="Georgia" pitchFamily="18" charset="0"/>
                        </a:rPr>
                        <a:t> </a:t>
                      </a:r>
                      <a:endParaRPr lang="en-US" sz="1600" b="1" i="0" u="none" strike="noStrike">
                        <a:solidFill>
                          <a:srgbClr val="000000"/>
                        </a:solidFill>
                        <a:effectLst/>
                        <a:latin typeface="Georgia" pitchFamily="18" charset="0"/>
                      </a:endParaRPr>
                    </a:p>
                  </a:txBody>
                  <a:tcPr marL="9525" marR="9525" marT="9525" marB="0" anchor="b"/>
                </a:tc>
                <a:tc>
                  <a:txBody>
                    <a:bodyPr/>
                    <a:lstStyle/>
                    <a:p>
                      <a:pPr algn="l" fontAlgn="b"/>
                      <a:r>
                        <a:rPr lang="en-US" sz="1600" b="1" u="none" strike="noStrike">
                          <a:effectLst/>
                          <a:latin typeface="Georgia" pitchFamily="18" charset="0"/>
                        </a:rPr>
                        <a:t> </a:t>
                      </a:r>
                      <a:endParaRPr lang="en-US" sz="1600" b="1" i="0" u="none" strike="noStrike">
                        <a:solidFill>
                          <a:srgbClr val="000000"/>
                        </a:solidFill>
                        <a:effectLst/>
                        <a:latin typeface="Georgia" pitchFamily="18" charset="0"/>
                      </a:endParaRPr>
                    </a:p>
                  </a:txBody>
                  <a:tcPr marL="9525" marR="9525" marT="9525" marB="0" anchor="b"/>
                </a:tc>
                <a:tc>
                  <a:txBody>
                    <a:bodyPr/>
                    <a:lstStyle/>
                    <a:p>
                      <a:pPr algn="l" fontAlgn="b"/>
                      <a:r>
                        <a:rPr lang="en-US" sz="1600" b="1" u="none" strike="noStrike">
                          <a:effectLst/>
                          <a:latin typeface="Georgia" pitchFamily="18" charset="0"/>
                        </a:rPr>
                        <a:t> </a:t>
                      </a:r>
                      <a:endParaRPr lang="en-US" sz="1600" b="1" i="0" u="none" strike="noStrike">
                        <a:solidFill>
                          <a:srgbClr val="000000"/>
                        </a:solidFill>
                        <a:effectLst/>
                        <a:latin typeface="Georgia" pitchFamily="18" charset="0"/>
                      </a:endParaRPr>
                    </a:p>
                  </a:txBody>
                  <a:tcPr marL="9525" marR="9525" marT="9525" marB="0" anchor="b"/>
                </a:tc>
                <a:tc>
                  <a:txBody>
                    <a:bodyPr/>
                    <a:lstStyle/>
                    <a:p>
                      <a:pPr algn="l" fontAlgn="b"/>
                      <a:r>
                        <a:rPr lang="en-US" sz="1600" b="1" u="none" strike="noStrike">
                          <a:effectLst/>
                          <a:latin typeface="Georgia" pitchFamily="18" charset="0"/>
                        </a:rPr>
                        <a:t> </a:t>
                      </a:r>
                      <a:endParaRPr lang="en-US" sz="1600" b="1" i="0" u="none" strike="noStrike">
                        <a:solidFill>
                          <a:srgbClr val="000000"/>
                        </a:solidFill>
                        <a:effectLst/>
                        <a:latin typeface="Georgia" pitchFamily="18" charset="0"/>
                      </a:endParaRPr>
                    </a:p>
                  </a:txBody>
                  <a:tcPr marL="9525" marR="9525" marT="9525" marB="0" anchor="b"/>
                </a:tc>
                <a:tc>
                  <a:txBody>
                    <a:bodyPr/>
                    <a:lstStyle/>
                    <a:p>
                      <a:pPr algn="l" fontAlgn="b"/>
                      <a:r>
                        <a:rPr lang="en-US" sz="1600" b="1" u="none" strike="noStrike">
                          <a:effectLst/>
                          <a:latin typeface="Georgia" pitchFamily="18" charset="0"/>
                        </a:rPr>
                        <a:t> </a:t>
                      </a:r>
                      <a:endParaRPr lang="en-US" sz="1600" b="1" i="0" u="none" strike="noStrike">
                        <a:solidFill>
                          <a:srgbClr val="000000"/>
                        </a:solidFill>
                        <a:effectLst/>
                        <a:latin typeface="Georgia" pitchFamily="18" charset="0"/>
                      </a:endParaRPr>
                    </a:p>
                  </a:txBody>
                  <a:tcPr marL="9525" marR="9525" marT="9525" marB="0" anchor="b"/>
                </a:tc>
                <a:extLst>
                  <a:ext uri="{0D108BD9-81ED-4DB2-BD59-A6C34878D82A}">
                    <a16:rowId xmlns:a16="http://schemas.microsoft.com/office/drawing/2014/main" val="10017"/>
                  </a:ext>
                </a:extLst>
              </a:tr>
              <a:tr h="175846">
                <a:tc>
                  <a:txBody>
                    <a:bodyPr/>
                    <a:lstStyle/>
                    <a:p>
                      <a:pPr algn="ctr" fontAlgn="b"/>
                      <a:r>
                        <a:rPr lang="en-US" sz="1600" b="1" u="none" strike="noStrike" dirty="0">
                          <a:effectLst/>
                          <a:latin typeface="Georgia" pitchFamily="18" charset="0"/>
                        </a:rPr>
                        <a:t>80</a:t>
                      </a:r>
                      <a:endParaRPr lang="en-US" sz="1600" b="1" i="0" u="none" strike="noStrike" dirty="0">
                        <a:solidFill>
                          <a:srgbClr val="000000"/>
                        </a:solidFill>
                        <a:effectLst/>
                        <a:latin typeface="Georgia" pitchFamily="18" charset="0"/>
                      </a:endParaRPr>
                    </a:p>
                  </a:txBody>
                  <a:tcPr marL="9525" marR="9525" marT="9525" marB="0" anchor="b">
                    <a:lnR w="38100" cap="flat" cmpd="sng" algn="ctr">
                      <a:solidFill>
                        <a:schemeClr val="tx1"/>
                      </a:solidFill>
                      <a:prstDash val="solid"/>
                      <a:round/>
                      <a:headEnd type="none" w="med" len="med"/>
                      <a:tailEnd type="none" w="med" len="med"/>
                    </a:lnR>
                  </a:tcPr>
                </a:tc>
                <a:tc>
                  <a:txBody>
                    <a:bodyPr/>
                    <a:lstStyle/>
                    <a:p>
                      <a:pPr algn="ctr" fontAlgn="b"/>
                      <a:r>
                        <a:rPr lang="en-US" sz="1600" b="1" u="none" strike="noStrike" dirty="0">
                          <a:effectLst/>
                          <a:latin typeface="Georgia" pitchFamily="18" charset="0"/>
                        </a:rPr>
                        <a:t>24</a:t>
                      </a:r>
                      <a:endParaRPr lang="en-US" sz="1600" b="1" i="0" u="none" strike="noStrike" dirty="0">
                        <a:solidFill>
                          <a:srgbClr val="000000"/>
                        </a:solidFill>
                        <a:effectLst/>
                        <a:latin typeface="Georgia" pitchFamily="18"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tcPr>
                </a:tc>
                <a:tc>
                  <a:txBody>
                    <a:bodyPr/>
                    <a:lstStyle/>
                    <a:p>
                      <a:pPr algn="r" fontAlgn="b"/>
                      <a:r>
                        <a:rPr lang="en-US" sz="1600" b="1" u="none" strike="noStrike">
                          <a:effectLst/>
                          <a:latin typeface="Georgia" pitchFamily="18" charset="0"/>
                        </a:rPr>
                        <a:t>5</a:t>
                      </a:r>
                      <a:endParaRPr lang="en-US" sz="1600" b="1" i="0" u="none" strike="noStrike">
                        <a:solidFill>
                          <a:srgbClr val="000000"/>
                        </a:solidFill>
                        <a:effectLst/>
                        <a:latin typeface="Georgia" pitchFamily="18" charset="0"/>
                      </a:endParaRPr>
                    </a:p>
                  </a:txBody>
                  <a:tcPr marL="9525" marR="9525" marT="9525" marB="0" anchor="b">
                    <a:lnL w="38100" cap="flat" cmpd="sng" algn="ctr">
                      <a:solidFill>
                        <a:schemeClr val="tx1"/>
                      </a:solidFill>
                      <a:prstDash val="solid"/>
                      <a:round/>
                      <a:headEnd type="none" w="med" len="med"/>
                      <a:tailEnd type="none" w="med" len="med"/>
                    </a:lnL>
                  </a:tcPr>
                </a:tc>
                <a:tc>
                  <a:txBody>
                    <a:bodyPr/>
                    <a:lstStyle/>
                    <a:p>
                      <a:pPr algn="l" fontAlgn="b"/>
                      <a:r>
                        <a:rPr lang="en-US" sz="1600" b="1" u="none" strike="noStrike">
                          <a:effectLst/>
                          <a:latin typeface="Georgia" pitchFamily="18" charset="0"/>
                        </a:rPr>
                        <a:t> </a:t>
                      </a:r>
                      <a:endParaRPr lang="en-US" sz="1600" b="1" i="0" u="none" strike="noStrike">
                        <a:solidFill>
                          <a:srgbClr val="000000"/>
                        </a:solidFill>
                        <a:effectLst/>
                        <a:latin typeface="Georgia" pitchFamily="18" charset="0"/>
                      </a:endParaRPr>
                    </a:p>
                  </a:txBody>
                  <a:tcPr marL="9525" marR="9525" marT="9525" marB="0" anchor="b"/>
                </a:tc>
                <a:tc>
                  <a:txBody>
                    <a:bodyPr/>
                    <a:lstStyle/>
                    <a:p>
                      <a:pPr algn="l" fontAlgn="b"/>
                      <a:r>
                        <a:rPr lang="en-US" sz="1600" b="1" u="none" strike="noStrike">
                          <a:effectLst/>
                          <a:latin typeface="Georgia" pitchFamily="18" charset="0"/>
                        </a:rPr>
                        <a:t> </a:t>
                      </a:r>
                      <a:endParaRPr lang="en-US" sz="1600" b="1" i="0" u="none" strike="noStrike">
                        <a:solidFill>
                          <a:srgbClr val="000000"/>
                        </a:solidFill>
                        <a:effectLst/>
                        <a:latin typeface="Georgia" pitchFamily="18" charset="0"/>
                      </a:endParaRPr>
                    </a:p>
                  </a:txBody>
                  <a:tcPr marL="9525" marR="9525" marT="9525" marB="0" anchor="b"/>
                </a:tc>
                <a:tc>
                  <a:txBody>
                    <a:bodyPr/>
                    <a:lstStyle/>
                    <a:p>
                      <a:pPr algn="l" fontAlgn="b"/>
                      <a:r>
                        <a:rPr lang="en-US" sz="1600" b="1" u="none" strike="noStrike">
                          <a:effectLst/>
                          <a:latin typeface="Georgia" pitchFamily="18" charset="0"/>
                        </a:rPr>
                        <a:t> </a:t>
                      </a:r>
                      <a:endParaRPr lang="en-US" sz="1600" b="1" i="0" u="none" strike="noStrike">
                        <a:solidFill>
                          <a:srgbClr val="000000"/>
                        </a:solidFill>
                        <a:effectLst/>
                        <a:latin typeface="Georgia" pitchFamily="18" charset="0"/>
                      </a:endParaRPr>
                    </a:p>
                  </a:txBody>
                  <a:tcPr marL="9525" marR="9525" marT="9525" marB="0" anchor="b"/>
                </a:tc>
                <a:tc>
                  <a:txBody>
                    <a:bodyPr/>
                    <a:lstStyle/>
                    <a:p>
                      <a:pPr algn="l" fontAlgn="b"/>
                      <a:r>
                        <a:rPr lang="en-US" sz="1600" b="1" u="none" strike="noStrike" dirty="0">
                          <a:effectLst/>
                          <a:latin typeface="Georgia" pitchFamily="18" charset="0"/>
                        </a:rPr>
                        <a:t> </a:t>
                      </a:r>
                      <a:endParaRPr lang="en-US" sz="1600" b="1" i="0" u="none" strike="noStrike" dirty="0">
                        <a:solidFill>
                          <a:srgbClr val="000000"/>
                        </a:solidFill>
                        <a:effectLst/>
                        <a:latin typeface="Georgia" pitchFamily="18" charset="0"/>
                      </a:endParaRPr>
                    </a:p>
                  </a:txBody>
                  <a:tcPr marL="9525" marR="9525" marT="9525" marB="0" anchor="b"/>
                </a:tc>
                <a:tc>
                  <a:txBody>
                    <a:bodyPr/>
                    <a:lstStyle/>
                    <a:p>
                      <a:pPr algn="l" fontAlgn="b"/>
                      <a:r>
                        <a:rPr lang="en-US" sz="1600" b="1" u="none" strike="noStrike">
                          <a:effectLst/>
                          <a:latin typeface="Georgia" pitchFamily="18" charset="0"/>
                        </a:rPr>
                        <a:t> </a:t>
                      </a:r>
                      <a:endParaRPr lang="en-US" sz="1600" b="1" i="0" u="none" strike="noStrike">
                        <a:solidFill>
                          <a:srgbClr val="000000"/>
                        </a:solidFill>
                        <a:effectLst/>
                        <a:latin typeface="Georgia" pitchFamily="18" charset="0"/>
                      </a:endParaRPr>
                    </a:p>
                  </a:txBody>
                  <a:tcPr marL="9525" marR="9525" marT="9525" marB="0" anchor="b"/>
                </a:tc>
                <a:tc>
                  <a:txBody>
                    <a:bodyPr/>
                    <a:lstStyle/>
                    <a:p>
                      <a:pPr algn="l" fontAlgn="b"/>
                      <a:r>
                        <a:rPr lang="en-US" sz="1600" b="1" u="none" strike="noStrike">
                          <a:effectLst/>
                          <a:latin typeface="Georgia" pitchFamily="18" charset="0"/>
                        </a:rPr>
                        <a:t> </a:t>
                      </a:r>
                      <a:endParaRPr lang="en-US" sz="1600" b="1" i="0" u="none" strike="noStrike">
                        <a:solidFill>
                          <a:srgbClr val="000000"/>
                        </a:solidFill>
                        <a:effectLst/>
                        <a:latin typeface="Georgia" pitchFamily="18" charset="0"/>
                      </a:endParaRPr>
                    </a:p>
                  </a:txBody>
                  <a:tcPr marL="9525" marR="9525" marT="9525" marB="0" anchor="b"/>
                </a:tc>
                <a:tc>
                  <a:txBody>
                    <a:bodyPr/>
                    <a:lstStyle/>
                    <a:p>
                      <a:pPr algn="l" fontAlgn="b"/>
                      <a:r>
                        <a:rPr lang="en-US" sz="1600" b="1" u="none" strike="noStrike">
                          <a:effectLst/>
                          <a:latin typeface="Georgia" pitchFamily="18" charset="0"/>
                        </a:rPr>
                        <a:t> </a:t>
                      </a:r>
                      <a:endParaRPr lang="en-US" sz="1600" b="1" i="0" u="none" strike="noStrike">
                        <a:solidFill>
                          <a:srgbClr val="000000"/>
                        </a:solidFill>
                        <a:effectLst/>
                        <a:latin typeface="Georgia" pitchFamily="18" charset="0"/>
                      </a:endParaRPr>
                    </a:p>
                  </a:txBody>
                  <a:tcPr marL="9525" marR="9525" marT="9525" marB="0" anchor="b"/>
                </a:tc>
                <a:tc>
                  <a:txBody>
                    <a:bodyPr/>
                    <a:lstStyle/>
                    <a:p>
                      <a:pPr algn="l" fontAlgn="b"/>
                      <a:r>
                        <a:rPr lang="en-US" sz="1600" b="1" u="none" strike="noStrike">
                          <a:effectLst/>
                          <a:latin typeface="Georgia" pitchFamily="18" charset="0"/>
                        </a:rPr>
                        <a:t> </a:t>
                      </a:r>
                      <a:endParaRPr lang="en-US" sz="1600" b="1" i="0" u="none" strike="noStrike">
                        <a:solidFill>
                          <a:srgbClr val="000000"/>
                        </a:solidFill>
                        <a:effectLst/>
                        <a:latin typeface="Georgia" pitchFamily="18" charset="0"/>
                      </a:endParaRPr>
                    </a:p>
                  </a:txBody>
                  <a:tcPr marL="9525" marR="9525" marT="9525" marB="0" anchor="b"/>
                </a:tc>
                <a:tc>
                  <a:txBody>
                    <a:bodyPr/>
                    <a:lstStyle/>
                    <a:p>
                      <a:pPr algn="l" fontAlgn="b"/>
                      <a:r>
                        <a:rPr lang="en-US" sz="1600" b="1" u="none" strike="noStrike">
                          <a:effectLst/>
                          <a:latin typeface="Georgia" pitchFamily="18" charset="0"/>
                        </a:rPr>
                        <a:t> </a:t>
                      </a:r>
                      <a:endParaRPr lang="en-US" sz="1600" b="1" i="0" u="none" strike="noStrike">
                        <a:solidFill>
                          <a:srgbClr val="000000"/>
                        </a:solidFill>
                        <a:effectLst/>
                        <a:latin typeface="Georgia" pitchFamily="18" charset="0"/>
                      </a:endParaRPr>
                    </a:p>
                  </a:txBody>
                  <a:tcPr marL="9525" marR="9525" marT="9525" marB="0" anchor="b"/>
                </a:tc>
                <a:tc>
                  <a:txBody>
                    <a:bodyPr/>
                    <a:lstStyle/>
                    <a:p>
                      <a:pPr algn="l" fontAlgn="b"/>
                      <a:r>
                        <a:rPr lang="en-US" sz="1600" b="1" u="none" strike="noStrike">
                          <a:effectLst/>
                          <a:latin typeface="Georgia" pitchFamily="18" charset="0"/>
                        </a:rPr>
                        <a:t> </a:t>
                      </a:r>
                      <a:endParaRPr lang="en-US" sz="1600" b="1" i="0" u="none" strike="noStrike">
                        <a:solidFill>
                          <a:srgbClr val="000000"/>
                        </a:solidFill>
                        <a:effectLst/>
                        <a:latin typeface="Georgia" pitchFamily="18" charset="0"/>
                      </a:endParaRPr>
                    </a:p>
                  </a:txBody>
                  <a:tcPr marL="9525" marR="9525" marT="9525" marB="0" anchor="b"/>
                </a:tc>
                <a:tc>
                  <a:txBody>
                    <a:bodyPr/>
                    <a:lstStyle/>
                    <a:p>
                      <a:pPr algn="l" fontAlgn="b"/>
                      <a:r>
                        <a:rPr lang="en-US" sz="1600" b="1" u="none" strike="noStrike" dirty="0">
                          <a:effectLst/>
                          <a:latin typeface="Georgia" pitchFamily="18" charset="0"/>
                        </a:rPr>
                        <a:t> </a:t>
                      </a:r>
                      <a:endParaRPr lang="en-US" sz="1600" b="1" i="0" u="none" strike="noStrike" dirty="0">
                        <a:solidFill>
                          <a:srgbClr val="000000"/>
                        </a:solidFill>
                        <a:effectLst/>
                        <a:latin typeface="Georgia" pitchFamily="18" charset="0"/>
                      </a:endParaRPr>
                    </a:p>
                  </a:txBody>
                  <a:tcPr marL="9525" marR="9525" marT="9525" marB="0" anchor="b"/>
                </a:tc>
                <a:extLst>
                  <a:ext uri="{0D108BD9-81ED-4DB2-BD59-A6C34878D82A}">
                    <a16:rowId xmlns:a16="http://schemas.microsoft.com/office/drawing/2014/main" val="10018"/>
                  </a:ext>
                </a:extLst>
              </a:tr>
            </a:tbl>
          </a:graphicData>
        </a:graphic>
      </p:graphicFrame>
    </p:spTree>
    <p:extLst>
      <p:ext uri="{BB962C8B-B14F-4D97-AF65-F5344CB8AC3E}">
        <p14:creationId xmlns:p14="http://schemas.microsoft.com/office/powerpoint/2010/main" val="402220495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111038" y="6287045"/>
            <a:ext cx="11956276" cy="552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9"/>
          <p:cNvPicPr>
            <a:picLocks noChangeAspect="1"/>
          </p:cNvPicPr>
          <p:nvPr/>
        </p:nvPicPr>
        <p:blipFill rotWithShape="1">
          <a:blip r:embed="rId3"/>
          <a:srcRect l="26203" t="42125" r="47786" b="48031"/>
          <a:stretch/>
        </p:blipFill>
        <p:spPr>
          <a:xfrm>
            <a:off x="52753" y="35170"/>
            <a:ext cx="4399201" cy="936000"/>
          </a:xfrm>
          <a:prstGeom prst="rect">
            <a:avLst/>
          </a:prstGeom>
        </p:spPr>
      </p:pic>
      <p:sp>
        <p:nvSpPr>
          <p:cNvPr id="7" name="AutoShape 2" descr="Image result for modern telecommunication tower transparan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D"/>
          </a:p>
        </p:txBody>
      </p:sp>
      <p:sp>
        <p:nvSpPr>
          <p:cNvPr id="23" name="Slide Number Placeholder 22"/>
          <p:cNvSpPr>
            <a:spLocks noGrp="1"/>
          </p:cNvSpPr>
          <p:nvPr>
            <p:ph type="sldNum" sz="quarter" idx="12"/>
          </p:nvPr>
        </p:nvSpPr>
        <p:spPr>
          <a:xfrm>
            <a:off x="9313984" y="6497030"/>
            <a:ext cx="2743200" cy="365125"/>
          </a:xfrm>
        </p:spPr>
        <p:txBody>
          <a:bodyPr/>
          <a:lstStyle/>
          <a:p>
            <a:fld id="{D219ED83-88B6-4A4C-9907-456FD1EA74C2}" type="slidenum">
              <a:rPr lang="en-ID" sz="1400" smtClean="0">
                <a:solidFill>
                  <a:schemeClr val="bg1"/>
                </a:solidFill>
                <a:latin typeface="Microsoft PhagsPa" panose="020B0502040204020203" pitchFamily="34" charset="0"/>
              </a:rPr>
              <a:t>4</a:t>
            </a:fld>
            <a:endParaRPr lang="en-ID" sz="1400" dirty="0">
              <a:solidFill>
                <a:schemeClr val="bg1"/>
              </a:solidFill>
              <a:latin typeface="Microsoft PhagsPa" panose="020B0502040204020203" pitchFamily="34" charset="0"/>
            </a:endParaRPr>
          </a:p>
        </p:txBody>
      </p:sp>
      <p:sp>
        <p:nvSpPr>
          <p:cNvPr id="24" name="Slide Number Placeholder 22"/>
          <p:cNvSpPr txBox="1">
            <a:spLocks/>
          </p:cNvSpPr>
          <p:nvPr/>
        </p:nvSpPr>
        <p:spPr>
          <a:xfrm>
            <a:off x="93193" y="6469823"/>
            <a:ext cx="652597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ID" sz="1300" dirty="0" smtClean="0">
                <a:solidFill>
                  <a:schemeClr val="bg1"/>
                </a:solidFill>
                <a:latin typeface="Microsoft PhagsPa" panose="020B0502040204020203" pitchFamily="34" charset="0"/>
              </a:rPr>
              <a:t>KODE DOSEN : NKC  / MATA KULIAH : PROBABILITAS &amp; STATISTIKA (MUH1F3)</a:t>
            </a:r>
            <a:endParaRPr lang="en-ID" sz="1300" dirty="0">
              <a:solidFill>
                <a:schemeClr val="bg1"/>
              </a:solidFill>
              <a:latin typeface="Microsoft PhagsPa" panose="020B0502040204020203" pitchFamily="34" charset="0"/>
            </a:endParaRPr>
          </a:p>
        </p:txBody>
      </p:sp>
      <p:pic>
        <p:nvPicPr>
          <p:cNvPr id="19" name="Picture 2" descr="Image result for DO YOU KNOW?"/>
          <p:cNvPicPr>
            <a:picLocks noChangeAspect="1" noChangeArrowheads="1"/>
          </p:cNvPicPr>
          <p:nvPr/>
        </p:nvPicPr>
        <p:blipFill rotWithShape="1">
          <a:blip r:embed="rId4">
            <a:extLst>
              <a:ext uri="{28A0092B-C50C-407E-A947-70E740481C1C}">
                <a14:useLocalDpi xmlns:a14="http://schemas.microsoft.com/office/drawing/2010/main" val="0"/>
              </a:ext>
            </a:extLst>
          </a:blip>
          <a:srcRect l="20995" t="5235" r="31617" b="3766"/>
          <a:stretch/>
        </p:blipFill>
        <p:spPr bwMode="auto">
          <a:xfrm>
            <a:off x="460375" y="2595656"/>
            <a:ext cx="1874731" cy="3600000"/>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19"/>
          <p:cNvSpPr/>
          <p:nvPr/>
        </p:nvSpPr>
        <p:spPr>
          <a:xfrm>
            <a:off x="6792204" y="503170"/>
            <a:ext cx="5043560"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cap="none" spc="50" dirty="0" smtClean="0">
                <a:ln w="11430">
                  <a:solidFill>
                    <a:schemeClr val="tx1"/>
                  </a:solidFill>
                </a:ln>
                <a:effectLst>
                  <a:outerShdw blurRad="76200" dist="50800" dir="5400000" algn="tl" rotWithShape="0">
                    <a:srgbClr val="000000">
                      <a:alpha val="65000"/>
                    </a:srgbClr>
                  </a:outerShdw>
                </a:effectLst>
                <a:latin typeface="Footlight MT Light" pitchFamily="18" charset="0"/>
              </a:rPr>
              <a:t>Did You Know ? </a:t>
            </a:r>
            <a:endParaRPr lang="en-US" sz="5400" b="1" cap="none" spc="50" dirty="0">
              <a:ln w="11430">
                <a:solidFill>
                  <a:schemeClr val="tx1"/>
                </a:solidFill>
              </a:ln>
              <a:effectLst>
                <a:outerShdw blurRad="76200" dist="50800" dir="5400000" algn="tl" rotWithShape="0">
                  <a:srgbClr val="000000">
                    <a:alpha val="65000"/>
                  </a:srgbClr>
                </a:outerShdw>
              </a:effectLst>
            </a:endParaRPr>
          </a:p>
        </p:txBody>
      </p:sp>
      <p:sp>
        <p:nvSpPr>
          <p:cNvPr id="21" name="Cloud Callout 20"/>
          <p:cNvSpPr/>
          <p:nvPr/>
        </p:nvSpPr>
        <p:spPr>
          <a:xfrm>
            <a:off x="2548376" y="1533773"/>
            <a:ext cx="3807155" cy="1216154"/>
          </a:xfrm>
          <a:prstGeom prst="cloudCallout">
            <a:avLst>
              <a:gd name="adj1" fmla="val -60309"/>
              <a:gd name="adj2" fmla="val 55987"/>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2800" b="1" i="1" dirty="0" smtClean="0">
                <a:solidFill>
                  <a:schemeClr val="tx1"/>
                </a:solidFill>
              </a:rPr>
              <a:t>PROBABILITY ?</a:t>
            </a:r>
            <a:endParaRPr lang="en-US" sz="2800" b="1" i="1" dirty="0">
              <a:solidFill>
                <a:schemeClr val="tx1"/>
              </a:solidFill>
            </a:endParaRPr>
          </a:p>
        </p:txBody>
      </p:sp>
      <p:pic>
        <p:nvPicPr>
          <p:cNvPr id="30" name="Picture 16" descr="Image result for DO YOU KNOW?"/>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41195" y="3033182"/>
            <a:ext cx="4258625" cy="3108960"/>
          </a:xfrm>
          <a:prstGeom prst="rect">
            <a:avLst/>
          </a:prstGeom>
          <a:noFill/>
          <a:extLst>
            <a:ext uri="{909E8E84-426E-40DD-AFC4-6F175D3DCCD1}">
              <a14:hiddenFill xmlns:a14="http://schemas.microsoft.com/office/drawing/2010/main">
                <a:solidFill>
                  <a:srgbClr val="FFFFFF"/>
                </a:solidFill>
              </a14:hiddenFill>
            </a:ext>
          </a:extLst>
        </p:spPr>
      </p:pic>
      <p:sp>
        <p:nvSpPr>
          <p:cNvPr id="36" name="Cloud Callout 35"/>
          <p:cNvSpPr/>
          <p:nvPr/>
        </p:nvSpPr>
        <p:spPr>
          <a:xfrm>
            <a:off x="4451955" y="4356609"/>
            <a:ext cx="3159772" cy="1029647"/>
          </a:xfrm>
          <a:prstGeom prst="cloudCallout">
            <a:avLst>
              <a:gd name="adj1" fmla="val 17507"/>
              <a:gd name="adj2" fmla="val -6386"/>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2800" b="1" i="1" dirty="0" smtClean="0">
                <a:solidFill>
                  <a:schemeClr val="tx1"/>
                </a:solidFill>
              </a:rPr>
              <a:t>STATISTICS ?</a:t>
            </a:r>
            <a:endParaRPr lang="en-US" sz="2800" b="1" i="1" dirty="0">
              <a:solidFill>
                <a:schemeClr val="tx1"/>
              </a:solidFill>
            </a:endParaRPr>
          </a:p>
        </p:txBody>
      </p:sp>
    </p:spTree>
    <p:extLst>
      <p:ext uri="{BB962C8B-B14F-4D97-AF65-F5344CB8AC3E}">
        <p14:creationId xmlns:p14="http://schemas.microsoft.com/office/powerpoint/2010/main" val="121299885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111038" y="6287045"/>
            <a:ext cx="11956276" cy="552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9"/>
          <p:cNvPicPr>
            <a:picLocks noChangeAspect="1"/>
          </p:cNvPicPr>
          <p:nvPr/>
        </p:nvPicPr>
        <p:blipFill rotWithShape="1">
          <a:blip r:embed="rId3"/>
          <a:srcRect l="26203" t="42125" r="47786" b="48031"/>
          <a:stretch/>
        </p:blipFill>
        <p:spPr>
          <a:xfrm>
            <a:off x="52753" y="35170"/>
            <a:ext cx="4399201" cy="936000"/>
          </a:xfrm>
          <a:prstGeom prst="rect">
            <a:avLst/>
          </a:prstGeom>
        </p:spPr>
      </p:pic>
      <p:sp>
        <p:nvSpPr>
          <p:cNvPr id="7" name="AutoShape 2" descr="Image result for modern telecommunication tower transparan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D"/>
          </a:p>
        </p:txBody>
      </p:sp>
      <p:sp>
        <p:nvSpPr>
          <p:cNvPr id="23" name="Slide Number Placeholder 22"/>
          <p:cNvSpPr>
            <a:spLocks noGrp="1"/>
          </p:cNvSpPr>
          <p:nvPr>
            <p:ph type="sldNum" sz="quarter" idx="12"/>
          </p:nvPr>
        </p:nvSpPr>
        <p:spPr>
          <a:xfrm>
            <a:off x="9313984" y="6497030"/>
            <a:ext cx="2743200" cy="365125"/>
          </a:xfrm>
        </p:spPr>
        <p:txBody>
          <a:bodyPr/>
          <a:lstStyle/>
          <a:p>
            <a:fld id="{D219ED83-88B6-4A4C-9907-456FD1EA74C2}" type="slidenum">
              <a:rPr lang="en-ID" sz="1400" smtClean="0">
                <a:solidFill>
                  <a:schemeClr val="bg1"/>
                </a:solidFill>
                <a:latin typeface="Microsoft PhagsPa" panose="020B0502040204020203" pitchFamily="34" charset="0"/>
              </a:rPr>
              <a:t>40</a:t>
            </a:fld>
            <a:endParaRPr lang="en-ID" sz="1400" dirty="0">
              <a:solidFill>
                <a:schemeClr val="bg1"/>
              </a:solidFill>
              <a:latin typeface="Microsoft PhagsPa" panose="020B0502040204020203" pitchFamily="34" charset="0"/>
            </a:endParaRPr>
          </a:p>
        </p:txBody>
      </p:sp>
      <p:sp>
        <p:nvSpPr>
          <p:cNvPr id="24" name="Slide Number Placeholder 22"/>
          <p:cNvSpPr txBox="1">
            <a:spLocks/>
          </p:cNvSpPr>
          <p:nvPr/>
        </p:nvSpPr>
        <p:spPr>
          <a:xfrm>
            <a:off x="93193" y="6469823"/>
            <a:ext cx="652597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ID" sz="1300" dirty="0" smtClean="0">
                <a:solidFill>
                  <a:schemeClr val="bg1"/>
                </a:solidFill>
                <a:latin typeface="Microsoft PhagsPa" panose="020B0502040204020203" pitchFamily="34" charset="0"/>
              </a:rPr>
              <a:t>KODE DOSEN : NKC  / MATA KULIAH : PROBABILITAS &amp; STATISTIKA (MUH1F3)</a:t>
            </a:r>
            <a:endParaRPr lang="en-ID" sz="1300" dirty="0">
              <a:solidFill>
                <a:schemeClr val="bg1"/>
              </a:solidFill>
              <a:latin typeface="Microsoft PhagsPa" panose="020B0502040204020203" pitchFamily="34" charset="0"/>
            </a:endParaRPr>
          </a:p>
        </p:txBody>
      </p:sp>
      <p:sp>
        <p:nvSpPr>
          <p:cNvPr id="8" name="Content Placeholder 2"/>
          <p:cNvSpPr txBox="1">
            <a:spLocks/>
          </p:cNvSpPr>
          <p:nvPr/>
        </p:nvSpPr>
        <p:spPr>
          <a:xfrm>
            <a:off x="381000" y="1600200"/>
            <a:ext cx="11522242" cy="45259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50000"/>
              </a:lnSpc>
              <a:buFont typeface="Arial" panose="020B0604020202020204" pitchFamily="34" charset="0"/>
              <a:buNone/>
            </a:pPr>
            <a:r>
              <a:rPr lang="en-US" sz="2000" dirty="0" smtClean="0">
                <a:solidFill>
                  <a:schemeClr val="tx2"/>
                </a:solidFill>
                <a:latin typeface="Georgia" pitchFamily="18" charset="0"/>
              </a:rPr>
              <a:t>References</a:t>
            </a:r>
          </a:p>
          <a:p>
            <a:pPr marL="225425" indent="-225425" algn="just">
              <a:lnSpc>
                <a:spcPct val="150000"/>
              </a:lnSpc>
              <a:buFont typeface="+mj-lt"/>
              <a:buAutoNum type="arabicPeriod"/>
            </a:pPr>
            <a:r>
              <a:rPr lang="en-US" sz="2000" dirty="0" smtClean="0">
                <a:solidFill>
                  <a:schemeClr val="tx2"/>
                </a:solidFill>
                <a:latin typeface="Georgia" pitchFamily="18" charset="0"/>
              </a:rPr>
              <a:t>“Applied Statistics and Probability for Engineering 6</a:t>
            </a:r>
            <a:r>
              <a:rPr lang="en-US" sz="2000" baseline="30000" dirty="0" smtClean="0">
                <a:solidFill>
                  <a:schemeClr val="tx2"/>
                </a:solidFill>
                <a:latin typeface="Georgia" pitchFamily="18" charset="0"/>
              </a:rPr>
              <a:t>th</a:t>
            </a:r>
            <a:r>
              <a:rPr lang="en-US" sz="2000" dirty="0" smtClean="0">
                <a:solidFill>
                  <a:schemeClr val="tx2"/>
                </a:solidFill>
                <a:latin typeface="Georgia" pitchFamily="18" charset="0"/>
              </a:rPr>
              <a:t> Edition’’ by Douglas C. Montgomery and George C. </a:t>
            </a:r>
            <a:r>
              <a:rPr lang="en-US" sz="2000" dirty="0" err="1" smtClean="0">
                <a:solidFill>
                  <a:schemeClr val="tx2"/>
                </a:solidFill>
                <a:latin typeface="Georgia" pitchFamily="18" charset="0"/>
              </a:rPr>
              <a:t>Runger</a:t>
            </a:r>
            <a:r>
              <a:rPr lang="en-US" sz="2000" dirty="0" smtClean="0">
                <a:solidFill>
                  <a:schemeClr val="tx2"/>
                </a:solidFill>
                <a:latin typeface="Georgia" pitchFamily="18" charset="0"/>
              </a:rPr>
              <a:t>.</a:t>
            </a:r>
          </a:p>
          <a:p>
            <a:pPr marL="225425" indent="-225425" algn="just">
              <a:lnSpc>
                <a:spcPct val="150000"/>
              </a:lnSpc>
              <a:buFont typeface="+mj-lt"/>
              <a:buAutoNum type="arabicPeriod"/>
            </a:pPr>
            <a:r>
              <a:rPr lang="en-US" sz="2000" dirty="0" smtClean="0">
                <a:solidFill>
                  <a:schemeClr val="tx2"/>
                </a:solidFill>
                <a:latin typeface="Georgia" pitchFamily="18" charset="0"/>
              </a:rPr>
              <a:t>“Introduction to Probability and Statistics 4</a:t>
            </a:r>
            <a:r>
              <a:rPr lang="en-US" sz="2000" baseline="30000" dirty="0" smtClean="0">
                <a:solidFill>
                  <a:schemeClr val="tx2"/>
                </a:solidFill>
                <a:latin typeface="Georgia" pitchFamily="18" charset="0"/>
              </a:rPr>
              <a:t>th</a:t>
            </a:r>
            <a:r>
              <a:rPr lang="en-US" sz="2000" dirty="0" smtClean="0">
                <a:solidFill>
                  <a:schemeClr val="tx2"/>
                </a:solidFill>
                <a:latin typeface="Georgia" pitchFamily="18" charset="0"/>
              </a:rPr>
              <a:t> Edition” by William Mendenhall, Robert J. Beaver and Barbara M. Beaver</a:t>
            </a:r>
          </a:p>
          <a:p>
            <a:pPr marL="225425" indent="-225425" algn="just">
              <a:lnSpc>
                <a:spcPct val="150000"/>
              </a:lnSpc>
              <a:buFont typeface="+mj-lt"/>
              <a:buAutoNum type="arabicPeriod"/>
            </a:pPr>
            <a:r>
              <a:rPr lang="en-US" sz="2000" dirty="0" smtClean="0">
                <a:solidFill>
                  <a:schemeClr val="tx2"/>
                </a:solidFill>
                <a:latin typeface="Georgia" pitchFamily="18" charset="0"/>
              </a:rPr>
              <a:t>“Exploratory Data Analysis in Business and Economics” by Thomas </a:t>
            </a:r>
            <a:r>
              <a:rPr lang="en-US" sz="2000" dirty="0" err="1" smtClean="0">
                <a:solidFill>
                  <a:schemeClr val="tx2"/>
                </a:solidFill>
                <a:latin typeface="Georgia" pitchFamily="18" charset="0"/>
              </a:rPr>
              <a:t>Cleff</a:t>
            </a:r>
            <a:endParaRPr lang="en-US" sz="2000" dirty="0">
              <a:solidFill>
                <a:schemeClr val="tx2"/>
              </a:solidFill>
              <a:latin typeface="Georgia" pitchFamily="18" charset="0"/>
            </a:endParaRPr>
          </a:p>
        </p:txBody>
      </p:sp>
    </p:spTree>
    <p:extLst>
      <p:ext uri="{BB962C8B-B14F-4D97-AF65-F5344CB8AC3E}">
        <p14:creationId xmlns:p14="http://schemas.microsoft.com/office/powerpoint/2010/main" val="80008989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111038" y="6287045"/>
            <a:ext cx="11956276" cy="552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9"/>
          <p:cNvPicPr>
            <a:picLocks noChangeAspect="1"/>
          </p:cNvPicPr>
          <p:nvPr/>
        </p:nvPicPr>
        <p:blipFill rotWithShape="1">
          <a:blip r:embed="rId3"/>
          <a:srcRect l="26203" t="42125" r="47786" b="48031"/>
          <a:stretch/>
        </p:blipFill>
        <p:spPr>
          <a:xfrm>
            <a:off x="52753" y="35170"/>
            <a:ext cx="4399201" cy="936000"/>
          </a:xfrm>
          <a:prstGeom prst="rect">
            <a:avLst/>
          </a:prstGeom>
        </p:spPr>
      </p:pic>
      <p:sp>
        <p:nvSpPr>
          <p:cNvPr id="7" name="AutoShape 2" descr="Image result for modern telecommunication tower transparan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D"/>
          </a:p>
        </p:txBody>
      </p:sp>
      <p:sp>
        <p:nvSpPr>
          <p:cNvPr id="23" name="Slide Number Placeholder 22"/>
          <p:cNvSpPr>
            <a:spLocks noGrp="1"/>
          </p:cNvSpPr>
          <p:nvPr>
            <p:ph type="sldNum" sz="quarter" idx="12"/>
          </p:nvPr>
        </p:nvSpPr>
        <p:spPr>
          <a:xfrm>
            <a:off x="9313984" y="6497030"/>
            <a:ext cx="2743200" cy="365125"/>
          </a:xfrm>
        </p:spPr>
        <p:txBody>
          <a:bodyPr/>
          <a:lstStyle/>
          <a:p>
            <a:fld id="{D219ED83-88B6-4A4C-9907-456FD1EA74C2}" type="slidenum">
              <a:rPr lang="en-ID" sz="1400" smtClean="0">
                <a:solidFill>
                  <a:schemeClr val="bg1"/>
                </a:solidFill>
                <a:latin typeface="Microsoft PhagsPa" panose="020B0502040204020203" pitchFamily="34" charset="0"/>
              </a:rPr>
              <a:t>41</a:t>
            </a:fld>
            <a:endParaRPr lang="en-ID" sz="1400" dirty="0">
              <a:solidFill>
                <a:schemeClr val="bg1"/>
              </a:solidFill>
              <a:latin typeface="Microsoft PhagsPa" panose="020B0502040204020203" pitchFamily="34" charset="0"/>
            </a:endParaRPr>
          </a:p>
        </p:txBody>
      </p:sp>
      <p:sp>
        <p:nvSpPr>
          <p:cNvPr id="24" name="Slide Number Placeholder 22"/>
          <p:cNvSpPr txBox="1">
            <a:spLocks/>
          </p:cNvSpPr>
          <p:nvPr/>
        </p:nvSpPr>
        <p:spPr>
          <a:xfrm>
            <a:off x="93193" y="6469823"/>
            <a:ext cx="652597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ID" sz="1300" dirty="0" smtClean="0">
                <a:solidFill>
                  <a:schemeClr val="bg1"/>
                </a:solidFill>
                <a:latin typeface="Microsoft PhagsPa" panose="020B0502040204020203" pitchFamily="34" charset="0"/>
              </a:rPr>
              <a:t>KODE DOSEN : NKC  / MATA KULIAH : PROBABILITAS &amp; STATISTIKA (MUH1F3)</a:t>
            </a:r>
            <a:endParaRPr lang="en-ID" sz="1300" dirty="0">
              <a:solidFill>
                <a:schemeClr val="bg1"/>
              </a:solidFill>
              <a:latin typeface="Microsoft PhagsPa" panose="020B0502040204020203" pitchFamily="34" charset="0"/>
            </a:endParaRPr>
          </a:p>
        </p:txBody>
      </p:sp>
      <p:sp>
        <p:nvSpPr>
          <p:cNvPr id="2" name="Rectangle 1"/>
          <p:cNvSpPr/>
          <p:nvPr/>
        </p:nvSpPr>
        <p:spPr>
          <a:xfrm>
            <a:off x="3123717" y="1420214"/>
            <a:ext cx="5930918" cy="3183628"/>
          </a:xfrm>
          <a:prstGeom prst="rect">
            <a:avLst/>
          </a:prstGeom>
          <a:noFill/>
        </p:spPr>
        <p:txBody>
          <a:bodyPr wrap="none" lIns="91440" tIns="45720" rIns="91440" bIns="45720">
            <a:spAutoFit/>
          </a:bodyPr>
          <a:lstStyle/>
          <a:p>
            <a:pPr algn="ctr">
              <a:lnSpc>
                <a:spcPct val="200000"/>
              </a:lnSpc>
            </a:pPr>
            <a:r>
              <a:rPr lang="en-US" sz="5400" b="1" dirty="0" smtClean="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TERIMAKASIH</a:t>
            </a:r>
          </a:p>
          <a:p>
            <a:pPr algn="ctr">
              <a:lnSpc>
                <a:spcPct val="200000"/>
              </a:lnSpc>
            </a:pPr>
            <a:r>
              <a:rPr lang="en-US" sz="5400" b="1" cap="none" spc="0" dirty="0" smtClean="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-SELAMAT BELAJAR-</a:t>
            </a:r>
            <a:endParaRPr lang="en-US" sz="5400" b="1" cap="none" spc="0"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endParaRPr>
          </a:p>
        </p:txBody>
      </p:sp>
    </p:spTree>
    <p:extLst>
      <p:ext uri="{BB962C8B-B14F-4D97-AF65-F5344CB8AC3E}">
        <p14:creationId xmlns:p14="http://schemas.microsoft.com/office/powerpoint/2010/main" val="4995897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111038" y="6287045"/>
            <a:ext cx="11956276" cy="552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9"/>
          <p:cNvPicPr>
            <a:picLocks noChangeAspect="1"/>
          </p:cNvPicPr>
          <p:nvPr/>
        </p:nvPicPr>
        <p:blipFill rotWithShape="1">
          <a:blip r:embed="rId3"/>
          <a:srcRect l="26203" t="42125" r="47786" b="48031"/>
          <a:stretch/>
        </p:blipFill>
        <p:spPr>
          <a:xfrm>
            <a:off x="52753" y="35170"/>
            <a:ext cx="4399201" cy="936000"/>
          </a:xfrm>
          <a:prstGeom prst="rect">
            <a:avLst/>
          </a:prstGeom>
        </p:spPr>
      </p:pic>
      <p:sp>
        <p:nvSpPr>
          <p:cNvPr id="7" name="AutoShape 2" descr="Image result for modern telecommunication tower transparan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D"/>
          </a:p>
        </p:txBody>
      </p:sp>
      <p:sp>
        <p:nvSpPr>
          <p:cNvPr id="23" name="Slide Number Placeholder 22"/>
          <p:cNvSpPr>
            <a:spLocks noGrp="1"/>
          </p:cNvSpPr>
          <p:nvPr>
            <p:ph type="sldNum" sz="quarter" idx="12"/>
          </p:nvPr>
        </p:nvSpPr>
        <p:spPr>
          <a:xfrm>
            <a:off x="9313984" y="6497030"/>
            <a:ext cx="2743200" cy="365125"/>
          </a:xfrm>
        </p:spPr>
        <p:txBody>
          <a:bodyPr/>
          <a:lstStyle/>
          <a:p>
            <a:fld id="{D219ED83-88B6-4A4C-9907-456FD1EA74C2}" type="slidenum">
              <a:rPr lang="en-ID" sz="1400" smtClean="0">
                <a:solidFill>
                  <a:schemeClr val="bg1"/>
                </a:solidFill>
                <a:latin typeface="Microsoft PhagsPa" panose="020B0502040204020203" pitchFamily="34" charset="0"/>
              </a:rPr>
              <a:t>5</a:t>
            </a:fld>
            <a:endParaRPr lang="en-ID" sz="1400" dirty="0">
              <a:solidFill>
                <a:schemeClr val="bg1"/>
              </a:solidFill>
              <a:latin typeface="Microsoft PhagsPa" panose="020B0502040204020203" pitchFamily="34" charset="0"/>
            </a:endParaRPr>
          </a:p>
        </p:txBody>
      </p:sp>
      <p:sp>
        <p:nvSpPr>
          <p:cNvPr id="24" name="Slide Number Placeholder 22"/>
          <p:cNvSpPr txBox="1">
            <a:spLocks/>
          </p:cNvSpPr>
          <p:nvPr/>
        </p:nvSpPr>
        <p:spPr>
          <a:xfrm>
            <a:off x="93193" y="6469823"/>
            <a:ext cx="652597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ID" sz="1300" dirty="0" smtClean="0">
                <a:solidFill>
                  <a:schemeClr val="bg1"/>
                </a:solidFill>
                <a:latin typeface="Microsoft PhagsPa" panose="020B0502040204020203" pitchFamily="34" charset="0"/>
              </a:rPr>
              <a:t>KODE DOSEN : NKC  / MATA KULIAH : PROBABILITAS &amp; STATISTIKA (MUH1F3)</a:t>
            </a:r>
            <a:endParaRPr lang="en-ID" sz="1300" dirty="0">
              <a:solidFill>
                <a:schemeClr val="bg1"/>
              </a:solidFill>
              <a:latin typeface="Microsoft PhagsPa" panose="020B0502040204020203" pitchFamily="34" charset="0"/>
            </a:endParaRPr>
          </a:p>
        </p:txBody>
      </p:sp>
      <p:sp>
        <p:nvSpPr>
          <p:cNvPr id="17" name="Oval 16"/>
          <p:cNvSpPr/>
          <p:nvPr/>
        </p:nvSpPr>
        <p:spPr>
          <a:xfrm>
            <a:off x="4637963" y="3084229"/>
            <a:ext cx="3138416" cy="1203960"/>
          </a:xfrm>
          <a:prstGeom prst="ellipse">
            <a:avLst/>
          </a:prstGeom>
          <a:ln w="38100"/>
        </p:spPr>
        <p:style>
          <a:lnRef idx="2">
            <a:schemeClr val="accent2"/>
          </a:lnRef>
          <a:fillRef idx="1">
            <a:schemeClr val="lt1"/>
          </a:fillRef>
          <a:effectRef idx="0">
            <a:schemeClr val="accent2"/>
          </a:effectRef>
          <a:fontRef idx="minor">
            <a:schemeClr val="dk1"/>
          </a:fontRef>
        </p:style>
        <p:txBody>
          <a:bodyPr rtlCol="0" anchor="ctr"/>
          <a:lstStyle/>
          <a:p>
            <a:pPr algn="ctr"/>
            <a:r>
              <a:rPr lang="en-US" sz="2800" b="1" dirty="0" smtClean="0">
                <a:ln>
                  <a:solidFill>
                    <a:schemeClr val="accent2"/>
                  </a:solidFill>
                </a:ln>
                <a:solidFill>
                  <a:schemeClr val="accent2"/>
                </a:solidFill>
              </a:rPr>
              <a:t>PROBABILITY</a:t>
            </a:r>
            <a:endParaRPr lang="en-US" sz="2800" b="1" dirty="0">
              <a:ln>
                <a:solidFill>
                  <a:schemeClr val="accent2"/>
                </a:solidFill>
              </a:ln>
              <a:solidFill>
                <a:schemeClr val="accent2"/>
              </a:solidFill>
            </a:endParaRPr>
          </a:p>
        </p:txBody>
      </p:sp>
      <p:pic>
        <p:nvPicPr>
          <p:cNvPr id="18" name="Picture 6" descr="Image result for hard subject clipart"/>
          <p:cNvPicPr>
            <a:picLocks noChangeAspect="1" noChangeArrowheads="1"/>
          </p:cNvPicPr>
          <p:nvPr/>
        </p:nvPicPr>
        <p:blipFill rotWithShape="1">
          <a:blip r:embed="rId4">
            <a:extLst>
              <a:ext uri="{28A0092B-C50C-407E-A947-70E740481C1C}">
                <a14:useLocalDpi xmlns:a14="http://schemas.microsoft.com/office/drawing/2010/main" val="0"/>
              </a:ext>
            </a:extLst>
          </a:blip>
          <a:srcRect b="7742"/>
          <a:stretch/>
        </p:blipFill>
        <p:spPr bwMode="auto">
          <a:xfrm>
            <a:off x="728353" y="2841338"/>
            <a:ext cx="3048000" cy="2399580"/>
          </a:xfrm>
          <a:prstGeom prst="rect">
            <a:avLst/>
          </a:prstGeom>
          <a:noFill/>
          <a:extLst>
            <a:ext uri="{909E8E84-426E-40DD-AFC4-6F175D3DCCD1}">
              <a14:hiddenFill xmlns:a14="http://schemas.microsoft.com/office/drawing/2010/main">
                <a:solidFill>
                  <a:srgbClr val="FFFFFF"/>
                </a:solidFill>
              </a14:hiddenFill>
            </a:ext>
          </a:extLst>
        </p:spPr>
      </p:pic>
      <p:sp>
        <p:nvSpPr>
          <p:cNvPr id="19" name="Cloud Callout 18"/>
          <p:cNvSpPr/>
          <p:nvPr/>
        </p:nvSpPr>
        <p:spPr>
          <a:xfrm>
            <a:off x="4021398" y="1378825"/>
            <a:ext cx="1905000" cy="1371600"/>
          </a:xfrm>
          <a:prstGeom prst="cloudCallout">
            <a:avLst>
              <a:gd name="adj1" fmla="val 50092"/>
              <a:gd name="adj2" fmla="val 83396"/>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400" b="1" dirty="0" smtClean="0">
                <a:latin typeface="Footlight MT Light" pitchFamily="18" charset="0"/>
              </a:rPr>
              <a:t>Hard Subject</a:t>
            </a:r>
            <a:endParaRPr lang="en-US" sz="2400" b="1" dirty="0">
              <a:latin typeface="Footlight MT Light" pitchFamily="18" charset="0"/>
            </a:endParaRPr>
          </a:p>
        </p:txBody>
      </p:sp>
      <p:sp>
        <p:nvSpPr>
          <p:cNvPr id="20" name="Cloud Callout 19"/>
          <p:cNvSpPr/>
          <p:nvPr/>
        </p:nvSpPr>
        <p:spPr>
          <a:xfrm>
            <a:off x="6983103" y="1448939"/>
            <a:ext cx="1905000" cy="1371600"/>
          </a:xfrm>
          <a:prstGeom prst="cloudCallout">
            <a:avLst>
              <a:gd name="adj1" fmla="val -54505"/>
              <a:gd name="adj2" fmla="val 79416"/>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400" b="1" dirty="0" smtClean="0">
                <a:latin typeface="Footlight MT Light" pitchFamily="18" charset="0"/>
              </a:rPr>
              <a:t>Difficult Subject</a:t>
            </a:r>
            <a:endParaRPr lang="en-US" sz="2400" b="1" dirty="0">
              <a:latin typeface="Footlight MT Light" pitchFamily="18" charset="0"/>
            </a:endParaRPr>
          </a:p>
        </p:txBody>
      </p:sp>
      <p:sp>
        <p:nvSpPr>
          <p:cNvPr id="21" name="Cloud Callout 20"/>
          <p:cNvSpPr/>
          <p:nvPr/>
        </p:nvSpPr>
        <p:spPr>
          <a:xfrm>
            <a:off x="9033679" y="2873361"/>
            <a:ext cx="2057400" cy="1371600"/>
          </a:xfrm>
          <a:prstGeom prst="cloudCallout">
            <a:avLst>
              <a:gd name="adj1" fmla="val -123573"/>
              <a:gd name="adj2" fmla="val 976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400" b="1" dirty="0" smtClean="0">
                <a:latin typeface="Footlight MT Light" pitchFamily="18" charset="0"/>
              </a:rPr>
              <a:t>Complex Idea</a:t>
            </a:r>
            <a:endParaRPr lang="en-US" sz="2400" b="1" dirty="0">
              <a:latin typeface="Footlight MT Light" pitchFamily="18" charset="0"/>
            </a:endParaRPr>
          </a:p>
        </p:txBody>
      </p:sp>
      <p:sp>
        <p:nvSpPr>
          <p:cNvPr id="22" name="Cloud Callout 21"/>
          <p:cNvSpPr/>
          <p:nvPr/>
        </p:nvSpPr>
        <p:spPr>
          <a:xfrm>
            <a:off x="6619163" y="4363595"/>
            <a:ext cx="2514600" cy="1371600"/>
          </a:xfrm>
          <a:prstGeom prst="cloudCallout">
            <a:avLst>
              <a:gd name="adj1" fmla="val -34986"/>
              <a:gd name="adj2" fmla="val -75808"/>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400" b="1" dirty="0" smtClean="0">
                <a:latin typeface="Footlight MT Light" pitchFamily="18" charset="0"/>
              </a:rPr>
              <a:t>Difficult to apprehend</a:t>
            </a:r>
            <a:endParaRPr lang="en-US" sz="2400" b="1" dirty="0">
              <a:latin typeface="Footlight MT Light" pitchFamily="18" charset="0"/>
            </a:endParaRPr>
          </a:p>
        </p:txBody>
      </p:sp>
      <p:sp>
        <p:nvSpPr>
          <p:cNvPr id="25" name="Rectangle 24"/>
          <p:cNvSpPr/>
          <p:nvPr/>
        </p:nvSpPr>
        <p:spPr>
          <a:xfrm>
            <a:off x="107180" y="5739497"/>
            <a:ext cx="11963991" cy="584775"/>
          </a:xfrm>
          <a:prstGeom prst="rect">
            <a:avLst/>
          </a:prstGeom>
        </p:spPr>
        <p:txBody>
          <a:bodyPr wrap="square">
            <a:spAutoFit/>
          </a:bodyPr>
          <a:lstStyle/>
          <a:p>
            <a:pPr algn="ctr"/>
            <a:r>
              <a:rPr lang="en-US" sz="3200" b="1" dirty="0" smtClean="0">
                <a:latin typeface="Baskerville Old Face" pitchFamily="18" charset="0"/>
              </a:rPr>
              <a:t>IS AN EXQUISITELY BEAUTIFUL  FIELD OF MATHEMATICS</a:t>
            </a:r>
            <a:endParaRPr lang="en-US" sz="3200" b="1" dirty="0">
              <a:latin typeface="Baskerville Old Face" pitchFamily="18" charset="0"/>
            </a:endParaRPr>
          </a:p>
        </p:txBody>
      </p:sp>
      <p:sp>
        <p:nvSpPr>
          <p:cNvPr id="26" name="Rectangle 25"/>
          <p:cNvSpPr/>
          <p:nvPr/>
        </p:nvSpPr>
        <p:spPr>
          <a:xfrm>
            <a:off x="4860780" y="177919"/>
            <a:ext cx="7207101" cy="646331"/>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3600" b="1" cap="none" spc="50" dirty="0" smtClean="0">
                <a:ln w="11430"/>
                <a:effectLst>
                  <a:outerShdw blurRad="76200" dist="50800" dir="5400000" algn="tl" rotWithShape="0">
                    <a:srgbClr val="000000">
                      <a:alpha val="65000"/>
                    </a:srgbClr>
                  </a:outerShdw>
                </a:effectLst>
                <a:latin typeface="Footlight MT Light" pitchFamily="18" charset="0"/>
              </a:rPr>
              <a:t>Probability is Daunting &amp; Confusing</a:t>
            </a:r>
            <a:endParaRPr lang="en-US" sz="3600" b="1" cap="none" spc="50" dirty="0">
              <a:ln w="11430"/>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265006805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111038" y="6287045"/>
            <a:ext cx="11956276" cy="552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9"/>
          <p:cNvPicPr>
            <a:picLocks noChangeAspect="1"/>
          </p:cNvPicPr>
          <p:nvPr/>
        </p:nvPicPr>
        <p:blipFill rotWithShape="1">
          <a:blip r:embed="rId3"/>
          <a:srcRect l="26203" t="42125" r="47786" b="48031"/>
          <a:stretch/>
        </p:blipFill>
        <p:spPr>
          <a:xfrm>
            <a:off x="52753" y="35170"/>
            <a:ext cx="4399201" cy="936000"/>
          </a:xfrm>
          <a:prstGeom prst="rect">
            <a:avLst/>
          </a:prstGeom>
        </p:spPr>
      </p:pic>
      <p:sp>
        <p:nvSpPr>
          <p:cNvPr id="7" name="AutoShape 2" descr="Image result for modern telecommunication tower transparan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D"/>
          </a:p>
        </p:txBody>
      </p:sp>
      <p:sp>
        <p:nvSpPr>
          <p:cNvPr id="23" name="Slide Number Placeholder 22"/>
          <p:cNvSpPr>
            <a:spLocks noGrp="1"/>
          </p:cNvSpPr>
          <p:nvPr>
            <p:ph type="sldNum" sz="quarter" idx="12"/>
          </p:nvPr>
        </p:nvSpPr>
        <p:spPr>
          <a:xfrm>
            <a:off x="9313984" y="6497030"/>
            <a:ext cx="2743200" cy="365125"/>
          </a:xfrm>
        </p:spPr>
        <p:txBody>
          <a:bodyPr/>
          <a:lstStyle/>
          <a:p>
            <a:fld id="{D219ED83-88B6-4A4C-9907-456FD1EA74C2}" type="slidenum">
              <a:rPr lang="en-ID" sz="1400" smtClean="0">
                <a:solidFill>
                  <a:schemeClr val="bg1"/>
                </a:solidFill>
                <a:latin typeface="Microsoft PhagsPa" panose="020B0502040204020203" pitchFamily="34" charset="0"/>
              </a:rPr>
              <a:t>6</a:t>
            </a:fld>
            <a:endParaRPr lang="en-ID" sz="1400" dirty="0">
              <a:solidFill>
                <a:schemeClr val="bg1"/>
              </a:solidFill>
              <a:latin typeface="Microsoft PhagsPa" panose="020B0502040204020203" pitchFamily="34" charset="0"/>
            </a:endParaRPr>
          </a:p>
        </p:txBody>
      </p:sp>
      <p:sp>
        <p:nvSpPr>
          <p:cNvPr id="24" name="Slide Number Placeholder 22"/>
          <p:cNvSpPr txBox="1">
            <a:spLocks/>
          </p:cNvSpPr>
          <p:nvPr/>
        </p:nvSpPr>
        <p:spPr>
          <a:xfrm>
            <a:off x="93193" y="6469823"/>
            <a:ext cx="652597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ID" sz="1300" dirty="0" smtClean="0">
                <a:solidFill>
                  <a:schemeClr val="bg1"/>
                </a:solidFill>
                <a:latin typeface="Microsoft PhagsPa" panose="020B0502040204020203" pitchFamily="34" charset="0"/>
              </a:rPr>
              <a:t>KODE DOSEN : NKC  / MATA KULIAH : PROBABILITAS &amp; STATISTIKA (MUH1F3)</a:t>
            </a:r>
            <a:endParaRPr lang="en-ID" sz="1300" dirty="0">
              <a:solidFill>
                <a:schemeClr val="bg1"/>
              </a:solidFill>
              <a:latin typeface="Microsoft PhagsPa" panose="020B0502040204020203" pitchFamily="34" charset="0"/>
            </a:endParaRPr>
          </a:p>
        </p:txBody>
      </p:sp>
      <p:sp>
        <p:nvSpPr>
          <p:cNvPr id="8" name="Rectangle 7"/>
          <p:cNvSpPr/>
          <p:nvPr/>
        </p:nvSpPr>
        <p:spPr>
          <a:xfrm>
            <a:off x="4855788" y="-18220"/>
            <a:ext cx="7211526"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cap="none" spc="50" dirty="0" smtClean="0">
                <a:ln w="11430"/>
                <a:effectLst>
                  <a:outerShdw blurRad="76200" dist="50800" dir="5400000" algn="tl" rotWithShape="0">
                    <a:srgbClr val="000000">
                      <a:alpha val="65000"/>
                    </a:srgbClr>
                  </a:outerShdw>
                </a:effectLst>
                <a:latin typeface="Footlight MT Light" pitchFamily="18" charset="0"/>
              </a:rPr>
              <a:t>What is Probability ????</a:t>
            </a:r>
            <a:endParaRPr lang="en-US" sz="5400" b="1" cap="none" spc="50" dirty="0">
              <a:ln w="11430"/>
              <a:effectLst>
                <a:outerShdw blurRad="76200" dist="50800" dir="5400000" algn="tl" rotWithShape="0">
                  <a:srgbClr val="000000">
                    <a:alpha val="65000"/>
                  </a:srgbClr>
                </a:outerShdw>
              </a:effectLst>
            </a:endParaRPr>
          </a:p>
        </p:txBody>
      </p:sp>
      <p:sp>
        <p:nvSpPr>
          <p:cNvPr id="9" name="Oval 8"/>
          <p:cNvSpPr/>
          <p:nvPr/>
        </p:nvSpPr>
        <p:spPr>
          <a:xfrm>
            <a:off x="4786384" y="2654177"/>
            <a:ext cx="2286000" cy="762000"/>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2000" b="1" cap="all" dirty="0" smtClean="0">
                <a:ln w="9000" cmpd="sng">
                  <a:solidFill>
                    <a:schemeClr val="bg1"/>
                  </a:solidFill>
                  <a:prstDash val="solid"/>
                </a:ln>
                <a:solidFill>
                  <a:schemeClr val="bg1"/>
                </a:solidFill>
                <a:effectLst>
                  <a:reflection blurRad="12700" stA="28000" endPos="45000" dist="1000" dir="5400000" sy="-100000" algn="bl" rotWithShape="0"/>
                </a:effectLst>
                <a:latin typeface="Footlight MT Light" pitchFamily="18" charset="0"/>
              </a:rPr>
              <a:t>Probability</a:t>
            </a:r>
            <a:endParaRPr lang="en-US" sz="2000" b="1" cap="all" dirty="0">
              <a:ln w="9000" cmpd="sng">
                <a:solidFill>
                  <a:schemeClr val="bg1"/>
                </a:solidFill>
                <a:prstDash val="solid"/>
              </a:ln>
              <a:solidFill>
                <a:schemeClr val="bg1"/>
              </a:solidFill>
              <a:effectLst>
                <a:reflection blurRad="12700" stA="28000" endPos="45000" dist="1000" dir="5400000" sy="-100000" algn="bl" rotWithShape="0"/>
              </a:effectLst>
              <a:latin typeface="Footlight MT Light" pitchFamily="18" charset="0"/>
            </a:endParaRPr>
          </a:p>
        </p:txBody>
      </p:sp>
      <p:sp>
        <p:nvSpPr>
          <p:cNvPr id="11" name="Rounded Rectangle 10"/>
          <p:cNvSpPr/>
          <p:nvPr/>
        </p:nvSpPr>
        <p:spPr>
          <a:xfrm>
            <a:off x="7887506" y="1890273"/>
            <a:ext cx="3080982" cy="2362199"/>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lnSpc>
                <a:spcPct val="150000"/>
              </a:lnSpc>
            </a:pPr>
            <a:r>
              <a:rPr lang="en-US" dirty="0" smtClean="0">
                <a:solidFill>
                  <a:schemeClr val="tx1"/>
                </a:solidFill>
              </a:rPr>
              <a:t>Probability is complex  idea. </a:t>
            </a:r>
          </a:p>
          <a:p>
            <a:pPr algn="ctr">
              <a:lnSpc>
                <a:spcPct val="150000"/>
              </a:lnSpc>
            </a:pPr>
            <a:r>
              <a:rPr lang="en-US" dirty="0" smtClean="0">
                <a:solidFill>
                  <a:schemeClr val="tx1"/>
                </a:solidFill>
              </a:rPr>
              <a:t>An understanding of the complexity  of probability should encourage humility  when teaching  the subject</a:t>
            </a:r>
            <a:endParaRPr lang="en-US" dirty="0">
              <a:solidFill>
                <a:schemeClr val="tx1"/>
              </a:solidFill>
            </a:endParaRPr>
          </a:p>
        </p:txBody>
      </p:sp>
      <p:sp>
        <p:nvSpPr>
          <p:cNvPr id="12" name="Rounded Rectangle 11"/>
          <p:cNvSpPr/>
          <p:nvPr/>
        </p:nvSpPr>
        <p:spPr>
          <a:xfrm>
            <a:off x="4274024" y="805218"/>
            <a:ext cx="3276600" cy="1342286"/>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lnSpc>
                <a:spcPct val="150000"/>
              </a:lnSpc>
            </a:pPr>
            <a:r>
              <a:rPr lang="en-US" dirty="0" smtClean="0">
                <a:ln w="11430">
                  <a:noFill/>
                </a:ln>
                <a:solidFill>
                  <a:schemeClr val="tx1"/>
                </a:solidFill>
              </a:rPr>
              <a:t>In general, it is a number that describes the change that something will happen</a:t>
            </a:r>
          </a:p>
        </p:txBody>
      </p:sp>
      <p:sp>
        <p:nvSpPr>
          <p:cNvPr id="13" name="Rounded Rectangle 12"/>
          <p:cNvSpPr/>
          <p:nvPr/>
        </p:nvSpPr>
        <p:spPr>
          <a:xfrm>
            <a:off x="538849" y="1881062"/>
            <a:ext cx="3496102" cy="2362198"/>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lvl="0" algn="ctr">
              <a:lnSpc>
                <a:spcPct val="150000"/>
              </a:lnSpc>
            </a:pPr>
            <a:r>
              <a:rPr lang="en-US" b="0" dirty="0" smtClean="0">
                <a:solidFill>
                  <a:schemeClr val="tx1"/>
                </a:solidFill>
              </a:rPr>
              <a:t>Probability is a number between 0 and 1</a:t>
            </a:r>
            <a:r>
              <a:rPr lang="id-ID" b="0" dirty="0" smtClean="0">
                <a:solidFill>
                  <a:schemeClr val="tx1"/>
                </a:solidFill>
              </a:rPr>
              <a:t> </a:t>
            </a:r>
            <a:r>
              <a:rPr lang="en-US" b="0" dirty="0" smtClean="0">
                <a:solidFill>
                  <a:schemeClr val="tx1"/>
                </a:solidFill>
              </a:rPr>
              <a:t>which expresses the chance that a</a:t>
            </a:r>
            <a:r>
              <a:rPr lang="id-ID" b="0" dirty="0" smtClean="0">
                <a:solidFill>
                  <a:schemeClr val="tx1"/>
                </a:solidFill>
              </a:rPr>
              <a:t> </a:t>
            </a:r>
            <a:r>
              <a:rPr lang="en-US" b="0" dirty="0" smtClean="0">
                <a:solidFill>
                  <a:schemeClr val="tx1"/>
                </a:solidFill>
              </a:rPr>
              <a:t>specific event occurs under stated</a:t>
            </a:r>
            <a:r>
              <a:rPr lang="id-ID" b="0" dirty="0" smtClean="0">
                <a:solidFill>
                  <a:schemeClr val="tx1"/>
                </a:solidFill>
              </a:rPr>
              <a:t> </a:t>
            </a:r>
            <a:r>
              <a:rPr lang="en-US" b="0" dirty="0" smtClean="0">
                <a:solidFill>
                  <a:schemeClr val="tx1"/>
                </a:solidFill>
              </a:rPr>
              <a:t>conditions</a:t>
            </a:r>
          </a:p>
        </p:txBody>
      </p:sp>
      <p:sp>
        <p:nvSpPr>
          <p:cNvPr id="14" name="Rounded Rectangle 13"/>
          <p:cNvSpPr/>
          <p:nvPr/>
        </p:nvSpPr>
        <p:spPr>
          <a:xfrm>
            <a:off x="4502624" y="3909202"/>
            <a:ext cx="2853520" cy="106680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lvl="0" algn="ctr">
              <a:lnSpc>
                <a:spcPct val="150000"/>
              </a:lnSpc>
            </a:pPr>
            <a:r>
              <a:rPr lang="en-US" dirty="0" smtClean="0">
                <a:solidFill>
                  <a:schemeClr val="tx1"/>
                </a:solidFill>
              </a:rPr>
              <a:t>The  word probability</a:t>
            </a:r>
            <a:r>
              <a:rPr lang="id-ID" dirty="0" smtClean="0">
                <a:solidFill>
                  <a:schemeClr val="tx1"/>
                </a:solidFill>
              </a:rPr>
              <a:t> </a:t>
            </a:r>
            <a:r>
              <a:rPr lang="en-US" dirty="0" smtClean="0">
                <a:solidFill>
                  <a:schemeClr val="tx1"/>
                </a:solidFill>
              </a:rPr>
              <a:t>has no precise definition </a:t>
            </a:r>
            <a:endParaRPr lang="id-ID" dirty="0">
              <a:solidFill>
                <a:schemeClr val="tx1"/>
              </a:solidFill>
            </a:endParaRPr>
          </a:p>
        </p:txBody>
      </p:sp>
      <p:cxnSp>
        <p:nvCxnSpPr>
          <p:cNvPr id="15" name="Straight Arrow Connector 14"/>
          <p:cNvCxnSpPr>
            <a:endCxn id="12" idx="2"/>
          </p:cNvCxnSpPr>
          <p:nvPr/>
        </p:nvCxnSpPr>
        <p:spPr>
          <a:xfrm flipH="1" flipV="1">
            <a:off x="5912324" y="2147504"/>
            <a:ext cx="17060" cy="506674"/>
          </a:xfrm>
          <a:prstGeom prst="straightConnector1">
            <a:avLst/>
          </a:prstGeom>
          <a:ln w="38100">
            <a:solidFill>
              <a:srgbClr val="C00000"/>
            </a:solidFill>
            <a:prstDash val="sysDash"/>
            <a:tailEnd type="arrow"/>
          </a:ln>
        </p:spPr>
        <p:style>
          <a:lnRef idx="3">
            <a:schemeClr val="dk1"/>
          </a:lnRef>
          <a:fillRef idx="0">
            <a:schemeClr val="dk1"/>
          </a:fillRef>
          <a:effectRef idx="2">
            <a:schemeClr val="dk1"/>
          </a:effectRef>
          <a:fontRef idx="minor">
            <a:schemeClr val="tx1"/>
          </a:fontRef>
        </p:style>
      </p:cxnSp>
      <p:cxnSp>
        <p:nvCxnSpPr>
          <p:cNvPr id="16" name="Straight Arrow Connector 15"/>
          <p:cNvCxnSpPr>
            <a:stCxn id="9" idx="4"/>
            <a:endCxn id="14" idx="0"/>
          </p:cNvCxnSpPr>
          <p:nvPr/>
        </p:nvCxnSpPr>
        <p:spPr>
          <a:xfrm>
            <a:off x="5929384" y="3416177"/>
            <a:ext cx="0" cy="493025"/>
          </a:xfrm>
          <a:prstGeom prst="straightConnector1">
            <a:avLst/>
          </a:prstGeom>
          <a:ln w="38100">
            <a:solidFill>
              <a:srgbClr val="C00000"/>
            </a:solidFill>
            <a:prstDash val="sysDash"/>
            <a:tailEnd type="arrow"/>
          </a:ln>
        </p:spPr>
        <p:style>
          <a:lnRef idx="3">
            <a:schemeClr val="dk1"/>
          </a:lnRef>
          <a:fillRef idx="0">
            <a:schemeClr val="dk1"/>
          </a:fillRef>
          <a:effectRef idx="2">
            <a:schemeClr val="dk1"/>
          </a:effectRef>
          <a:fontRef idx="minor">
            <a:schemeClr val="tx1"/>
          </a:fontRef>
        </p:style>
      </p:cxnSp>
      <p:cxnSp>
        <p:nvCxnSpPr>
          <p:cNvPr id="17" name="Straight Arrow Connector 16"/>
          <p:cNvCxnSpPr/>
          <p:nvPr/>
        </p:nvCxnSpPr>
        <p:spPr>
          <a:xfrm>
            <a:off x="7159163" y="3062161"/>
            <a:ext cx="641563" cy="9212"/>
          </a:xfrm>
          <a:prstGeom prst="straightConnector1">
            <a:avLst/>
          </a:prstGeom>
          <a:ln w="38100">
            <a:solidFill>
              <a:srgbClr val="C00000"/>
            </a:solidFill>
            <a:prstDash val="sysDash"/>
            <a:tailEnd type="arrow"/>
          </a:ln>
        </p:spPr>
        <p:style>
          <a:lnRef idx="3">
            <a:schemeClr val="dk1"/>
          </a:lnRef>
          <a:fillRef idx="0">
            <a:schemeClr val="dk1"/>
          </a:fillRef>
          <a:effectRef idx="2">
            <a:schemeClr val="dk1"/>
          </a:effectRef>
          <a:fontRef idx="minor">
            <a:schemeClr val="tx1"/>
          </a:fontRef>
        </p:style>
      </p:cxnSp>
      <p:cxnSp>
        <p:nvCxnSpPr>
          <p:cNvPr id="18" name="Straight Arrow Connector 17"/>
          <p:cNvCxnSpPr>
            <a:stCxn id="9" idx="2"/>
            <a:endCxn id="13" idx="3"/>
          </p:cNvCxnSpPr>
          <p:nvPr/>
        </p:nvCxnSpPr>
        <p:spPr>
          <a:xfrm flipH="1">
            <a:off x="4034951" y="3035177"/>
            <a:ext cx="751433" cy="26984"/>
          </a:xfrm>
          <a:prstGeom prst="straightConnector1">
            <a:avLst/>
          </a:prstGeom>
          <a:ln w="38100">
            <a:solidFill>
              <a:srgbClr val="C00000"/>
            </a:solidFill>
            <a:prstDash val="sysDash"/>
            <a:tailEnd type="arrow"/>
          </a:ln>
        </p:spPr>
        <p:style>
          <a:lnRef idx="3">
            <a:schemeClr val="dk1"/>
          </a:lnRef>
          <a:fillRef idx="0">
            <a:schemeClr val="dk1"/>
          </a:fillRef>
          <a:effectRef idx="2">
            <a:schemeClr val="dk1"/>
          </a:effectRef>
          <a:fontRef idx="minor">
            <a:schemeClr val="tx1"/>
          </a:fontRef>
        </p:style>
      </p:cxnSp>
      <p:sp>
        <p:nvSpPr>
          <p:cNvPr id="19" name="Rectangular Callout 18"/>
          <p:cNvSpPr/>
          <p:nvPr/>
        </p:nvSpPr>
        <p:spPr>
          <a:xfrm>
            <a:off x="242010" y="4059213"/>
            <a:ext cx="3729251" cy="2136443"/>
          </a:xfrm>
          <a:prstGeom prst="wedgeRectCallout">
            <a:avLst>
              <a:gd name="adj1" fmla="val 20499"/>
              <a:gd name="adj2" fmla="val -5960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1500" dirty="0" smtClean="0"/>
              <a:t>The term probability refers to the  study</a:t>
            </a:r>
            <a:r>
              <a:rPr lang="id-ID" sz="1500" dirty="0" smtClean="0"/>
              <a:t> </a:t>
            </a:r>
            <a:r>
              <a:rPr lang="en-US" sz="1500" dirty="0" smtClean="0"/>
              <a:t>of  randomness and uncertainty</a:t>
            </a:r>
            <a:r>
              <a:rPr lang="id-ID" sz="1500" dirty="0" smtClean="0"/>
              <a:t>. </a:t>
            </a:r>
            <a:endParaRPr lang="en-US" sz="1500" dirty="0" smtClean="0"/>
          </a:p>
          <a:p>
            <a:pPr algn="ctr">
              <a:lnSpc>
                <a:spcPct val="150000"/>
              </a:lnSpc>
            </a:pPr>
            <a:r>
              <a:rPr lang="en-US" sz="1500" dirty="0" smtClean="0"/>
              <a:t>Everyone  encounters uncertainty Unpredictable result are said to be “random”</a:t>
            </a:r>
          </a:p>
          <a:p>
            <a:pPr algn="ctr">
              <a:lnSpc>
                <a:spcPct val="150000"/>
              </a:lnSpc>
            </a:pPr>
            <a:r>
              <a:rPr lang="en-US" sz="1500" dirty="0" smtClean="0"/>
              <a:t>or to “ happen by chance”</a:t>
            </a:r>
          </a:p>
        </p:txBody>
      </p:sp>
      <p:sp>
        <p:nvSpPr>
          <p:cNvPr id="20" name="Rectangular Callout 19"/>
          <p:cNvSpPr/>
          <p:nvPr/>
        </p:nvSpPr>
        <p:spPr>
          <a:xfrm>
            <a:off x="5213728" y="5090301"/>
            <a:ext cx="2810870" cy="1324402"/>
          </a:xfrm>
          <a:prstGeom prst="wedgeRectCallout">
            <a:avLst>
              <a:gd name="adj1" fmla="val -19416"/>
              <a:gd name="adj2" fmla="val -7301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1500" dirty="0" smtClean="0"/>
              <a:t>These  questions have been debated for several hundred years does not dictate a unique definition of “probability”</a:t>
            </a:r>
          </a:p>
        </p:txBody>
      </p:sp>
      <p:sp>
        <p:nvSpPr>
          <p:cNvPr id="21" name="Rectangular Callout 20"/>
          <p:cNvSpPr/>
          <p:nvPr/>
        </p:nvSpPr>
        <p:spPr>
          <a:xfrm>
            <a:off x="8998424" y="4355318"/>
            <a:ext cx="2819400" cy="1335797"/>
          </a:xfrm>
          <a:prstGeom prst="wedgeRectCallout">
            <a:avLst>
              <a:gd name="adj1" fmla="val -19416"/>
              <a:gd name="adj2" fmla="val -7301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1500" dirty="0" smtClean="0"/>
              <a:t>Is an integral part of all statistics; it is essential to the theory of statistical inference</a:t>
            </a:r>
            <a:endParaRPr lang="en-US" sz="1500" dirty="0"/>
          </a:p>
        </p:txBody>
      </p:sp>
    </p:spTree>
    <p:extLst>
      <p:ext uri="{BB962C8B-B14F-4D97-AF65-F5344CB8AC3E}">
        <p14:creationId xmlns:p14="http://schemas.microsoft.com/office/powerpoint/2010/main" val="3338860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barn(inVertical)">
                                      <p:cBhvr>
                                        <p:cTn id="17" dur="500"/>
                                        <p:tgtEl>
                                          <p:spTgt spid="15"/>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barn(inVertical)">
                                      <p:cBhvr>
                                        <p:cTn id="20" dur="5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wipe(down)">
                                      <p:cBhvr>
                                        <p:cTn id="25" dur="500"/>
                                        <p:tgtEl>
                                          <p:spTgt spid="17"/>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wipe(down)">
                                      <p:cBhvr>
                                        <p:cTn id="28" dur="50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wipe(down)">
                                      <p:cBhvr>
                                        <p:cTn id="33" dur="500"/>
                                        <p:tgtEl>
                                          <p:spTgt spid="18"/>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wipe(down)">
                                      <p:cBhvr>
                                        <p:cTn id="36" dur="500"/>
                                        <p:tgtEl>
                                          <p:spTgt spid="13"/>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nodeType="click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wipe(down)">
                                      <p:cBhvr>
                                        <p:cTn id="41" dur="500"/>
                                        <p:tgtEl>
                                          <p:spTgt spid="16"/>
                                        </p:tgtEl>
                                      </p:cBhvr>
                                    </p:animEffect>
                                  </p:childTnLst>
                                </p:cTn>
                              </p:par>
                              <p:par>
                                <p:cTn id="42" presetID="22" presetClass="entr" presetSubtype="4" fill="hold" grpId="0" nodeType="with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wipe(down)">
                                      <p:cBhvr>
                                        <p:cTn id="44" dur="500"/>
                                        <p:tgtEl>
                                          <p:spTgt spid="14"/>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wipe(down)">
                                      <p:cBhvr>
                                        <p:cTn id="49" dur="500"/>
                                        <p:tgtEl>
                                          <p:spTgt spid="21"/>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grpId="0" nodeType="click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wipe(down)">
                                      <p:cBhvr>
                                        <p:cTn id="54" dur="500"/>
                                        <p:tgtEl>
                                          <p:spTgt spid="20"/>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4" fill="hold" grpId="0" nodeType="click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wipe(down)">
                                      <p:cBhvr>
                                        <p:cTn id="5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1" grpId="0" animBg="1"/>
      <p:bldP spid="12" grpId="0" animBg="1"/>
      <p:bldP spid="13" grpId="0" animBg="1"/>
      <p:bldP spid="14" grpId="0" animBg="1"/>
      <p:bldP spid="19" grpId="0" animBg="1"/>
      <p:bldP spid="20" grpId="0" animBg="1"/>
      <p:bldP spid="2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111038" y="6287045"/>
            <a:ext cx="11956276" cy="552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9"/>
          <p:cNvPicPr>
            <a:picLocks noChangeAspect="1"/>
          </p:cNvPicPr>
          <p:nvPr/>
        </p:nvPicPr>
        <p:blipFill rotWithShape="1">
          <a:blip r:embed="rId3"/>
          <a:srcRect l="26203" t="42125" r="47786" b="48031"/>
          <a:stretch/>
        </p:blipFill>
        <p:spPr>
          <a:xfrm>
            <a:off x="52753" y="35170"/>
            <a:ext cx="4399201" cy="936000"/>
          </a:xfrm>
          <a:prstGeom prst="rect">
            <a:avLst/>
          </a:prstGeom>
        </p:spPr>
      </p:pic>
      <p:sp>
        <p:nvSpPr>
          <p:cNvPr id="7" name="AutoShape 2" descr="Image result for modern telecommunication tower transparan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D"/>
          </a:p>
        </p:txBody>
      </p:sp>
      <p:sp>
        <p:nvSpPr>
          <p:cNvPr id="23" name="Slide Number Placeholder 22"/>
          <p:cNvSpPr>
            <a:spLocks noGrp="1"/>
          </p:cNvSpPr>
          <p:nvPr>
            <p:ph type="sldNum" sz="quarter" idx="12"/>
          </p:nvPr>
        </p:nvSpPr>
        <p:spPr>
          <a:xfrm>
            <a:off x="9313984" y="6497030"/>
            <a:ext cx="2743200" cy="365125"/>
          </a:xfrm>
        </p:spPr>
        <p:txBody>
          <a:bodyPr/>
          <a:lstStyle/>
          <a:p>
            <a:fld id="{D219ED83-88B6-4A4C-9907-456FD1EA74C2}" type="slidenum">
              <a:rPr lang="en-ID" sz="1400" smtClean="0">
                <a:solidFill>
                  <a:schemeClr val="bg1"/>
                </a:solidFill>
                <a:latin typeface="Microsoft PhagsPa" panose="020B0502040204020203" pitchFamily="34" charset="0"/>
              </a:rPr>
              <a:t>7</a:t>
            </a:fld>
            <a:endParaRPr lang="en-ID" sz="1400" dirty="0">
              <a:solidFill>
                <a:schemeClr val="bg1"/>
              </a:solidFill>
              <a:latin typeface="Microsoft PhagsPa" panose="020B0502040204020203" pitchFamily="34" charset="0"/>
            </a:endParaRPr>
          </a:p>
        </p:txBody>
      </p:sp>
      <p:sp>
        <p:nvSpPr>
          <p:cNvPr id="24" name="Slide Number Placeholder 22"/>
          <p:cNvSpPr txBox="1">
            <a:spLocks/>
          </p:cNvSpPr>
          <p:nvPr/>
        </p:nvSpPr>
        <p:spPr>
          <a:xfrm>
            <a:off x="93193" y="6469823"/>
            <a:ext cx="652597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ID" sz="1300" dirty="0" smtClean="0">
                <a:solidFill>
                  <a:schemeClr val="bg1"/>
                </a:solidFill>
                <a:latin typeface="Microsoft PhagsPa" panose="020B0502040204020203" pitchFamily="34" charset="0"/>
              </a:rPr>
              <a:t>KODE DOSEN : NKC  / MATA KULIAH : PROBABILITAS &amp; STATISTIKA (MUH1F3)</a:t>
            </a:r>
            <a:endParaRPr lang="en-ID" sz="1300" dirty="0">
              <a:solidFill>
                <a:schemeClr val="bg1"/>
              </a:solidFill>
              <a:latin typeface="Microsoft PhagsPa" panose="020B0502040204020203" pitchFamily="34" charset="0"/>
            </a:endParaRPr>
          </a:p>
        </p:txBody>
      </p:sp>
      <p:pic>
        <p:nvPicPr>
          <p:cNvPr id="8" name="Picture 2" descr="Image result for in a Jar clipart"/>
          <p:cNvPicPr>
            <a:picLocks noChangeAspect="1" noChangeArrowheads="1"/>
          </p:cNvPicPr>
          <p:nvPr/>
        </p:nvPicPr>
        <p:blipFill rotWithShape="1">
          <a:blip r:embed="rId4">
            <a:extLst>
              <a:ext uri="{28A0092B-C50C-407E-A947-70E740481C1C}">
                <a14:useLocalDpi xmlns:a14="http://schemas.microsoft.com/office/drawing/2010/main" val="0"/>
              </a:ext>
            </a:extLst>
          </a:blip>
          <a:srcRect l="8188" t="13273" r="5921"/>
          <a:stretch/>
        </p:blipFill>
        <p:spPr bwMode="auto">
          <a:xfrm>
            <a:off x="1398123" y="1760537"/>
            <a:ext cx="3533892" cy="4419599"/>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4771215" y="109396"/>
            <a:ext cx="7297382" cy="861774"/>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000" b="1" cap="none" spc="50" dirty="0" smtClean="0">
                <a:ln w="11430">
                  <a:noFill/>
                </a:ln>
                <a:effectLst>
                  <a:outerShdw blurRad="76200" dist="50800" dir="5400000" algn="tl" rotWithShape="0">
                    <a:srgbClr val="000000">
                      <a:alpha val="65000"/>
                    </a:srgbClr>
                  </a:outerShdw>
                </a:effectLst>
              </a:rPr>
              <a:t>The Stuff of Probability #1</a:t>
            </a:r>
            <a:endParaRPr lang="en-US" sz="5000" b="1" cap="none" spc="50" dirty="0">
              <a:ln w="11430">
                <a:noFill/>
              </a:ln>
              <a:effectLst>
                <a:outerShdw blurRad="76200" dist="50800" dir="5400000" algn="tl" rotWithShape="0">
                  <a:srgbClr val="000000">
                    <a:alpha val="65000"/>
                  </a:srgbClr>
                </a:outerShdw>
              </a:effectLst>
            </a:endParaRPr>
          </a:p>
        </p:txBody>
      </p:sp>
      <p:sp>
        <p:nvSpPr>
          <p:cNvPr id="11" name="Cloud Callout 10"/>
          <p:cNvSpPr/>
          <p:nvPr/>
        </p:nvSpPr>
        <p:spPr>
          <a:xfrm rot="927007">
            <a:off x="1496891" y="4464708"/>
            <a:ext cx="1623537" cy="1476784"/>
          </a:xfrm>
          <a:prstGeom prst="cloudCallout">
            <a:avLst>
              <a:gd name="adj1" fmla="val -17967"/>
              <a:gd name="adj2" fmla="val 29238"/>
            </a:avLst>
          </a:prstGeom>
        </p:spPr>
        <p:style>
          <a:lnRef idx="1">
            <a:schemeClr val="accent4"/>
          </a:lnRef>
          <a:fillRef idx="3">
            <a:schemeClr val="accent4"/>
          </a:fillRef>
          <a:effectRef idx="2">
            <a:schemeClr val="accent4"/>
          </a:effectRef>
          <a:fontRef idx="minor">
            <a:schemeClr val="lt1"/>
          </a:fontRef>
        </p:style>
        <p:txBody>
          <a:bodyPr wrap="none" lIns="91440" rtlCol="0" anchor="ctr"/>
          <a:lstStyle/>
          <a:p>
            <a:pPr algn="ctr"/>
            <a:r>
              <a:rPr lang="en-US" sz="2000" b="1" dirty="0" smtClean="0">
                <a:solidFill>
                  <a:schemeClr val="tx1"/>
                </a:solidFill>
              </a:rPr>
              <a:t>Experiment</a:t>
            </a:r>
            <a:endParaRPr lang="en-US" sz="2000" b="1" dirty="0">
              <a:solidFill>
                <a:schemeClr val="tx1"/>
              </a:solidFill>
            </a:endParaRPr>
          </a:p>
        </p:txBody>
      </p:sp>
      <p:sp>
        <p:nvSpPr>
          <p:cNvPr id="12" name="Cloud Callout 11"/>
          <p:cNvSpPr/>
          <p:nvPr/>
        </p:nvSpPr>
        <p:spPr>
          <a:xfrm>
            <a:off x="3012638" y="4497330"/>
            <a:ext cx="1662385" cy="1411539"/>
          </a:xfrm>
          <a:prstGeom prst="cloudCallout">
            <a:avLst>
              <a:gd name="adj1" fmla="val -17967"/>
              <a:gd name="adj2" fmla="val 29238"/>
            </a:avLst>
          </a:prstGeom>
        </p:spPr>
        <p:style>
          <a:lnRef idx="1">
            <a:schemeClr val="accent4"/>
          </a:lnRef>
          <a:fillRef idx="3">
            <a:schemeClr val="accent4"/>
          </a:fillRef>
          <a:effectRef idx="2">
            <a:schemeClr val="accent4"/>
          </a:effectRef>
          <a:fontRef idx="minor">
            <a:schemeClr val="lt1"/>
          </a:fontRef>
        </p:style>
        <p:txBody>
          <a:bodyPr wrap="none" lIns="91440" rtlCol="0" anchor="ctr"/>
          <a:lstStyle/>
          <a:p>
            <a:pPr algn="ctr"/>
            <a:r>
              <a:rPr lang="en-US" sz="2000" b="1" dirty="0" smtClean="0">
                <a:solidFill>
                  <a:schemeClr val="tx1"/>
                </a:solidFill>
              </a:rPr>
              <a:t>Random</a:t>
            </a:r>
          </a:p>
          <a:p>
            <a:pPr algn="ctr"/>
            <a:r>
              <a:rPr lang="en-US" sz="2000" b="1" dirty="0" smtClean="0">
                <a:solidFill>
                  <a:schemeClr val="tx1"/>
                </a:solidFill>
              </a:rPr>
              <a:t>Experiment</a:t>
            </a:r>
            <a:endParaRPr lang="en-US" sz="2000" b="1" dirty="0">
              <a:solidFill>
                <a:schemeClr val="tx1"/>
              </a:solidFill>
            </a:endParaRPr>
          </a:p>
        </p:txBody>
      </p:sp>
      <p:sp>
        <p:nvSpPr>
          <p:cNvPr id="13" name="Cloud Callout 12"/>
          <p:cNvSpPr/>
          <p:nvPr/>
        </p:nvSpPr>
        <p:spPr>
          <a:xfrm>
            <a:off x="1509309" y="3569811"/>
            <a:ext cx="1655760" cy="1238726"/>
          </a:xfrm>
          <a:prstGeom prst="cloudCallout">
            <a:avLst>
              <a:gd name="adj1" fmla="val -17967"/>
              <a:gd name="adj2" fmla="val 29238"/>
            </a:avLst>
          </a:prstGeom>
        </p:spPr>
        <p:style>
          <a:lnRef idx="1">
            <a:schemeClr val="accent4"/>
          </a:lnRef>
          <a:fillRef idx="3">
            <a:schemeClr val="accent4"/>
          </a:fillRef>
          <a:effectRef idx="2">
            <a:schemeClr val="accent4"/>
          </a:effectRef>
          <a:fontRef idx="minor">
            <a:schemeClr val="lt1"/>
          </a:fontRef>
        </p:style>
        <p:txBody>
          <a:bodyPr wrap="none" lIns="91440" rtlCol="0" anchor="ctr"/>
          <a:lstStyle/>
          <a:p>
            <a:pPr algn="ctr"/>
            <a:r>
              <a:rPr lang="en-US" sz="2000" b="1" dirty="0" smtClean="0">
                <a:solidFill>
                  <a:schemeClr val="tx1"/>
                </a:solidFill>
              </a:rPr>
              <a:t>Sample</a:t>
            </a:r>
          </a:p>
          <a:p>
            <a:pPr algn="ctr"/>
            <a:r>
              <a:rPr lang="en-US" sz="2000" b="1" dirty="0" smtClean="0">
                <a:solidFill>
                  <a:schemeClr val="tx1"/>
                </a:solidFill>
              </a:rPr>
              <a:t>Space</a:t>
            </a:r>
            <a:endParaRPr lang="en-US" sz="2000" b="1" dirty="0">
              <a:solidFill>
                <a:schemeClr val="tx1"/>
              </a:solidFill>
            </a:endParaRPr>
          </a:p>
        </p:txBody>
      </p:sp>
      <p:sp>
        <p:nvSpPr>
          <p:cNvPr id="14" name="Cloud Callout 13"/>
          <p:cNvSpPr/>
          <p:nvPr/>
        </p:nvSpPr>
        <p:spPr>
          <a:xfrm>
            <a:off x="3012638" y="3569811"/>
            <a:ext cx="1450845" cy="1120424"/>
          </a:xfrm>
          <a:prstGeom prst="cloudCallout">
            <a:avLst>
              <a:gd name="adj1" fmla="val -17967"/>
              <a:gd name="adj2" fmla="val 29238"/>
            </a:avLst>
          </a:prstGeom>
        </p:spPr>
        <p:style>
          <a:lnRef idx="1">
            <a:schemeClr val="accent4"/>
          </a:lnRef>
          <a:fillRef idx="3">
            <a:schemeClr val="accent4"/>
          </a:fillRef>
          <a:effectRef idx="2">
            <a:schemeClr val="accent4"/>
          </a:effectRef>
          <a:fontRef idx="minor">
            <a:schemeClr val="lt1"/>
          </a:fontRef>
        </p:style>
        <p:txBody>
          <a:bodyPr wrap="none" lIns="91440" rtlCol="0" anchor="ctr"/>
          <a:lstStyle/>
          <a:p>
            <a:pPr algn="ctr"/>
            <a:r>
              <a:rPr lang="en-US" sz="2000" b="1" dirty="0" smtClean="0">
                <a:solidFill>
                  <a:schemeClr val="tx1"/>
                </a:solidFill>
              </a:rPr>
              <a:t>Event</a:t>
            </a:r>
            <a:endParaRPr lang="en-US" sz="2000" b="1" dirty="0">
              <a:solidFill>
                <a:schemeClr val="tx1"/>
              </a:solidFill>
            </a:endParaRPr>
          </a:p>
        </p:txBody>
      </p:sp>
      <p:sp>
        <p:nvSpPr>
          <p:cNvPr id="15" name="Line Callout 2 14"/>
          <p:cNvSpPr/>
          <p:nvPr/>
        </p:nvSpPr>
        <p:spPr>
          <a:xfrm>
            <a:off x="4932014" y="1701397"/>
            <a:ext cx="6975785" cy="668740"/>
          </a:xfrm>
          <a:prstGeom prst="borderCallout2">
            <a:avLst>
              <a:gd name="adj1" fmla="val 18750"/>
              <a:gd name="adj2" fmla="val -8333"/>
              <a:gd name="adj3" fmla="val 24873"/>
              <a:gd name="adj4" fmla="val -44910"/>
              <a:gd name="adj5" fmla="val 456216"/>
              <a:gd name="adj6" fmla="val -38672"/>
            </a:avLst>
          </a:prstGeom>
          <a:solidFill>
            <a:schemeClr val="bg2">
              <a:lumMod val="75000"/>
            </a:schemeClr>
          </a:solidFill>
          <a:ln w="38100">
            <a:noFill/>
            <a:headEnd type="none" w="med" len="med"/>
            <a:tailEnd type="arrow" w="med" len="med"/>
          </a:ln>
        </p:spPr>
        <p:style>
          <a:lnRef idx="0">
            <a:schemeClr val="accent2"/>
          </a:lnRef>
          <a:fillRef idx="3">
            <a:schemeClr val="accent2"/>
          </a:fillRef>
          <a:effectRef idx="3">
            <a:schemeClr val="accent2"/>
          </a:effectRef>
          <a:fontRef idx="minor">
            <a:schemeClr val="lt1"/>
          </a:fontRef>
        </p:style>
        <p:txBody>
          <a:bodyPr rtlCol="0" anchor="ctr"/>
          <a:lstStyle/>
          <a:p>
            <a:pPr algn="ctr">
              <a:lnSpc>
                <a:spcPct val="150000"/>
              </a:lnSpc>
            </a:pPr>
            <a:r>
              <a:rPr lang="en-US" dirty="0" smtClean="0">
                <a:ln w="10160">
                  <a:noFill/>
                  <a:prstDash val="solid"/>
                </a:ln>
                <a:solidFill>
                  <a:schemeClr val="tx2"/>
                </a:solidFill>
              </a:rPr>
              <a:t>Experiment </a:t>
            </a:r>
            <a:r>
              <a:rPr lang="en-US" dirty="0">
                <a:ln w="10160">
                  <a:noFill/>
                  <a:prstDash val="solid"/>
                </a:ln>
                <a:solidFill>
                  <a:schemeClr val="tx2"/>
                </a:solidFill>
              </a:rPr>
              <a:t>is a </a:t>
            </a:r>
            <a:r>
              <a:rPr lang="en-US" dirty="0" smtClean="0">
                <a:ln w="10160">
                  <a:noFill/>
                  <a:prstDash val="solid"/>
                </a:ln>
                <a:solidFill>
                  <a:schemeClr val="tx2"/>
                </a:solidFill>
              </a:rPr>
              <a:t>process that </a:t>
            </a:r>
            <a:r>
              <a:rPr lang="en-US" dirty="0">
                <a:ln w="10160">
                  <a:noFill/>
                  <a:prstDash val="solid"/>
                </a:ln>
                <a:solidFill>
                  <a:schemeClr val="tx2"/>
                </a:solidFill>
              </a:rPr>
              <a:t>result in an </a:t>
            </a:r>
            <a:r>
              <a:rPr lang="en-US" dirty="0" smtClean="0">
                <a:ln w="10160">
                  <a:noFill/>
                  <a:prstDash val="solid"/>
                </a:ln>
                <a:solidFill>
                  <a:schemeClr val="tx2"/>
                </a:solidFill>
              </a:rPr>
              <a:t>outcome</a:t>
            </a:r>
            <a:endParaRPr lang="en-US" dirty="0">
              <a:ln w="10160">
                <a:noFill/>
                <a:prstDash val="solid"/>
              </a:ln>
              <a:solidFill>
                <a:schemeClr val="tx2"/>
              </a:solidFill>
            </a:endParaRPr>
          </a:p>
        </p:txBody>
      </p:sp>
      <p:sp>
        <p:nvSpPr>
          <p:cNvPr id="16" name="Line Callout 2 15"/>
          <p:cNvSpPr/>
          <p:nvPr/>
        </p:nvSpPr>
        <p:spPr>
          <a:xfrm>
            <a:off x="5464900" y="2721567"/>
            <a:ext cx="6367709" cy="867770"/>
          </a:xfrm>
          <a:prstGeom prst="borderCallout2">
            <a:avLst>
              <a:gd name="adj1" fmla="val 20323"/>
              <a:gd name="adj2" fmla="val -2044"/>
              <a:gd name="adj3" fmla="val 15604"/>
              <a:gd name="adj4" fmla="val -40061"/>
              <a:gd name="adj5" fmla="val 279620"/>
              <a:gd name="adj6" fmla="val -25588"/>
            </a:avLst>
          </a:prstGeom>
          <a:solidFill>
            <a:schemeClr val="bg2">
              <a:lumMod val="75000"/>
            </a:schemeClr>
          </a:solidFill>
          <a:ln w="38100">
            <a:noFill/>
            <a:headEnd type="none" w="med" len="med"/>
            <a:tailEnd type="arrow" w="med" len="med"/>
          </a:ln>
        </p:spPr>
        <p:style>
          <a:lnRef idx="0">
            <a:schemeClr val="accent2"/>
          </a:lnRef>
          <a:fillRef idx="3">
            <a:schemeClr val="accent2"/>
          </a:fillRef>
          <a:effectRef idx="3">
            <a:schemeClr val="accent2"/>
          </a:effectRef>
          <a:fontRef idx="minor">
            <a:schemeClr val="lt1"/>
          </a:fontRef>
        </p:style>
        <p:txBody>
          <a:bodyPr rtlCol="0" anchor="ctr"/>
          <a:lstStyle/>
          <a:p>
            <a:pPr algn="ctr">
              <a:lnSpc>
                <a:spcPct val="150000"/>
              </a:lnSpc>
            </a:pPr>
            <a:r>
              <a:rPr lang="en-US" dirty="0">
                <a:ln w="10160">
                  <a:noFill/>
                  <a:prstDash val="solid"/>
                </a:ln>
                <a:solidFill>
                  <a:schemeClr val="tx2"/>
                </a:solidFill>
              </a:rPr>
              <a:t>Called Random experiment </a:t>
            </a:r>
            <a:r>
              <a:rPr lang="en-US" dirty="0" smtClean="0">
                <a:ln w="10160">
                  <a:noFill/>
                  <a:prstDash val="solid"/>
                </a:ln>
                <a:solidFill>
                  <a:schemeClr val="tx2"/>
                </a:solidFill>
              </a:rPr>
              <a:t>if its </a:t>
            </a:r>
            <a:r>
              <a:rPr lang="en-US" dirty="0">
                <a:ln w="10160">
                  <a:noFill/>
                  <a:prstDash val="solid"/>
                </a:ln>
                <a:solidFill>
                  <a:schemeClr val="tx2"/>
                </a:solidFill>
              </a:rPr>
              <a:t>outcome  cannot </a:t>
            </a:r>
            <a:r>
              <a:rPr lang="en-US" dirty="0" smtClean="0">
                <a:ln w="10160">
                  <a:noFill/>
                  <a:prstDash val="solid"/>
                </a:ln>
                <a:solidFill>
                  <a:schemeClr val="tx2"/>
                </a:solidFill>
              </a:rPr>
              <a:t>be predicted in </a:t>
            </a:r>
            <a:r>
              <a:rPr lang="en-US" dirty="0">
                <a:ln w="10160">
                  <a:noFill/>
                  <a:prstDash val="solid"/>
                </a:ln>
                <a:solidFill>
                  <a:schemeClr val="tx2"/>
                </a:solidFill>
              </a:rPr>
              <a:t>advance with certainty</a:t>
            </a:r>
          </a:p>
        </p:txBody>
      </p:sp>
      <p:sp>
        <p:nvSpPr>
          <p:cNvPr id="17" name="Line Callout 2 16"/>
          <p:cNvSpPr/>
          <p:nvPr/>
        </p:nvSpPr>
        <p:spPr>
          <a:xfrm>
            <a:off x="5846415" y="3940767"/>
            <a:ext cx="5919940" cy="867770"/>
          </a:xfrm>
          <a:prstGeom prst="borderCallout2">
            <a:avLst>
              <a:gd name="adj1" fmla="val 20323"/>
              <a:gd name="adj2" fmla="val -2044"/>
              <a:gd name="adj3" fmla="val 14032"/>
              <a:gd name="adj4" fmla="val -46384"/>
              <a:gd name="adj5" fmla="val 232438"/>
              <a:gd name="adj6" fmla="val -52104"/>
            </a:avLst>
          </a:prstGeom>
          <a:solidFill>
            <a:schemeClr val="bg2">
              <a:lumMod val="75000"/>
            </a:schemeClr>
          </a:solidFill>
          <a:ln w="38100">
            <a:noFill/>
          </a:ln>
        </p:spPr>
        <p:style>
          <a:lnRef idx="0">
            <a:schemeClr val="accent2"/>
          </a:lnRef>
          <a:fillRef idx="3">
            <a:schemeClr val="accent2"/>
          </a:fillRef>
          <a:effectRef idx="3">
            <a:schemeClr val="accent2"/>
          </a:effectRef>
          <a:fontRef idx="minor">
            <a:schemeClr val="lt1"/>
          </a:fontRef>
        </p:style>
        <p:txBody>
          <a:bodyPr rtlCol="0" anchor="ctr"/>
          <a:lstStyle/>
          <a:p>
            <a:pPr algn="ctr">
              <a:lnSpc>
                <a:spcPct val="150000"/>
              </a:lnSpc>
            </a:pPr>
            <a:r>
              <a:rPr lang="en-US" dirty="0">
                <a:ln w="10160">
                  <a:noFill/>
                  <a:prstDash val="solid"/>
                </a:ln>
                <a:solidFill>
                  <a:schemeClr val="tx2"/>
                </a:solidFill>
              </a:rPr>
              <a:t>Sample Space (</a:t>
            </a:r>
            <a:r>
              <a:rPr lang="el-GR" dirty="0">
                <a:solidFill>
                  <a:schemeClr val="tx2"/>
                </a:solidFill>
              </a:rPr>
              <a:t>Ω</a:t>
            </a:r>
            <a:r>
              <a:rPr lang="en-US" dirty="0">
                <a:ln w="10160">
                  <a:noFill/>
                  <a:prstDash val="solid"/>
                </a:ln>
                <a:solidFill>
                  <a:schemeClr val="tx2"/>
                </a:solidFill>
              </a:rPr>
              <a:t>)</a:t>
            </a:r>
            <a:r>
              <a:rPr lang="el-GR" dirty="0">
                <a:solidFill>
                  <a:schemeClr val="tx2"/>
                </a:solidFill>
              </a:rPr>
              <a:t> </a:t>
            </a:r>
            <a:r>
              <a:rPr lang="en-US" dirty="0">
                <a:ln w="10160">
                  <a:noFill/>
                  <a:prstDash val="solid"/>
                </a:ln>
                <a:solidFill>
                  <a:schemeClr val="tx2"/>
                </a:solidFill>
              </a:rPr>
              <a:t>: The Set of </a:t>
            </a:r>
            <a:r>
              <a:rPr lang="en-US" dirty="0" smtClean="0">
                <a:ln w="10160">
                  <a:noFill/>
                  <a:prstDash val="solid"/>
                </a:ln>
                <a:solidFill>
                  <a:schemeClr val="tx2"/>
                </a:solidFill>
              </a:rPr>
              <a:t>all Possible </a:t>
            </a:r>
            <a:r>
              <a:rPr lang="en-US" dirty="0">
                <a:ln w="10160">
                  <a:noFill/>
                  <a:prstDash val="solid"/>
                </a:ln>
                <a:solidFill>
                  <a:schemeClr val="tx2"/>
                </a:solidFill>
              </a:rPr>
              <a:t>outcomes of </a:t>
            </a:r>
            <a:r>
              <a:rPr lang="en-US" dirty="0" smtClean="0">
                <a:ln w="10160">
                  <a:noFill/>
                  <a:prstDash val="solid"/>
                </a:ln>
                <a:solidFill>
                  <a:schemeClr val="tx2"/>
                </a:solidFill>
              </a:rPr>
              <a:t>an random </a:t>
            </a:r>
            <a:r>
              <a:rPr lang="en-US" dirty="0">
                <a:ln w="10160">
                  <a:noFill/>
                  <a:prstDash val="solid"/>
                </a:ln>
                <a:solidFill>
                  <a:schemeClr val="tx2"/>
                </a:solidFill>
              </a:rPr>
              <a:t>experiment.</a:t>
            </a:r>
          </a:p>
        </p:txBody>
      </p:sp>
      <p:sp>
        <p:nvSpPr>
          <p:cNvPr id="18" name="Line Callout 2 17"/>
          <p:cNvSpPr/>
          <p:nvPr/>
        </p:nvSpPr>
        <p:spPr>
          <a:xfrm>
            <a:off x="6379814" y="5265670"/>
            <a:ext cx="5276555" cy="685867"/>
          </a:xfrm>
          <a:prstGeom prst="borderCallout2">
            <a:avLst>
              <a:gd name="adj1" fmla="val 20323"/>
              <a:gd name="adj2" fmla="val -2044"/>
              <a:gd name="adj3" fmla="val 14032"/>
              <a:gd name="adj4" fmla="val -46384"/>
              <a:gd name="adj5" fmla="val 232438"/>
              <a:gd name="adj6" fmla="val -52104"/>
            </a:avLst>
          </a:prstGeom>
          <a:solidFill>
            <a:schemeClr val="bg2">
              <a:lumMod val="75000"/>
            </a:schemeClr>
          </a:solidFill>
          <a:ln w="38100">
            <a:noFill/>
          </a:ln>
        </p:spPr>
        <p:style>
          <a:lnRef idx="0">
            <a:schemeClr val="accent2"/>
          </a:lnRef>
          <a:fillRef idx="3">
            <a:schemeClr val="accent2"/>
          </a:fillRef>
          <a:effectRef idx="3">
            <a:schemeClr val="accent2"/>
          </a:effectRef>
          <a:fontRef idx="minor">
            <a:schemeClr val="lt1"/>
          </a:fontRef>
        </p:style>
        <p:txBody>
          <a:bodyPr rtlCol="0" anchor="ctr"/>
          <a:lstStyle/>
          <a:p>
            <a:pPr algn="ctr">
              <a:lnSpc>
                <a:spcPct val="150000"/>
              </a:lnSpc>
            </a:pPr>
            <a:r>
              <a:rPr lang="id-ID" dirty="0">
                <a:ln w="10160">
                  <a:noFill/>
                  <a:prstDash val="solid"/>
                </a:ln>
                <a:solidFill>
                  <a:schemeClr val="tx2"/>
                </a:solidFill>
              </a:rPr>
              <a:t>Event : </a:t>
            </a:r>
            <a:r>
              <a:rPr lang="en-US" dirty="0">
                <a:ln w="10160">
                  <a:noFill/>
                  <a:prstDash val="solid"/>
                </a:ln>
                <a:solidFill>
                  <a:schemeClr val="tx2"/>
                </a:solidFill>
              </a:rPr>
              <a:t>A subset of </a:t>
            </a:r>
            <a:r>
              <a:rPr lang="en-US" dirty="0" smtClean="0">
                <a:ln w="10160">
                  <a:noFill/>
                  <a:prstDash val="solid"/>
                </a:ln>
                <a:solidFill>
                  <a:schemeClr val="tx2"/>
                </a:solidFill>
              </a:rPr>
              <a:t>a sample </a:t>
            </a:r>
            <a:r>
              <a:rPr lang="en-US" dirty="0">
                <a:ln w="10160">
                  <a:noFill/>
                  <a:prstDash val="solid"/>
                </a:ln>
                <a:solidFill>
                  <a:schemeClr val="tx2"/>
                </a:solidFill>
              </a:rPr>
              <a:t>space</a:t>
            </a:r>
          </a:p>
        </p:txBody>
      </p:sp>
    </p:spTree>
    <p:extLst>
      <p:ext uri="{BB962C8B-B14F-4D97-AF65-F5344CB8AC3E}">
        <p14:creationId xmlns:p14="http://schemas.microsoft.com/office/powerpoint/2010/main" val="4106271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circle(in)">
                                      <p:cBhvr>
                                        <p:cTn id="12" dur="2000"/>
                                        <p:tgtEl>
                                          <p:spTgt spid="15"/>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circle(in)">
                                      <p:cBhvr>
                                        <p:cTn id="15" dur="2000"/>
                                        <p:tgtEl>
                                          <p:spTgt spid="16"/>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circle(in)">
                                      <p:cBhvr>
                                        <p:cTn id="18" dur="2000"/>
                                        <p:tgtEl>
                                          <p:spTgt spid="17"/>
                                        </p:tgtEl>
                                      </p:cBhvr>
                                    </p:animEffect>
                                  </p:childTnLst>
                                </p:cTn>
                              </p:par>
                              <p:par>
                                <p:cTn id="19" presetID="6" presetClass="entr" presetSubtype="16"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circle(in)">
                                      <p:cBhvr>
                                        <p:cTn id="21"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5" grpId="0" animBg="1"/>
      <p:bldP spid="16" grpId="0" animBg="1"/>
      <p:bldP spid="17" grpId="0" animBg="1"/>
      <p:bldP spid="1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111038" y="6287045"/>
            <a:ext cx="11956276" cy="552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9"/>
          <p:cNvPicPr>
            <a:picLocks noChangeAspect="1"/>
          </p:cNvPicPr>
          <p:nvPr/>
        </p:nvPicPr>
        <p:blipFill rotWithShape="1">
          <a:blip r:embed="rId3"/>
          <a:srcRect l="26203" t="42125" r="47786" b="48031"/>
          <a:stretch/>
        </p:blipFill>
        <p:spPr>
          <a:xfrm>
            <a:off x="52753" y="35170"/>
            <a:ext cx="4399201" cy="936000"/>
          </a:xfrm>
          <a:prstGeom prst="rect">
            <a:avLst/>
          </a:prstGeom>
        </p:spPr>
      </p:pic>
      <p:sp>
        <p:nvSpPr>
          <p:cNvPr id="7" name="AutoShape 2" descr="Image result for modern telecommunication tower transparan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D"/>
          </a:p>
        </p:txBody>
      </p:sp>
      <p:sp>
        <p:nvSpPr>
          <p:cNvPr id="23" name="Slide Number Placeholder 22"/>
          <p:cNvSpPr>
            <a:spLocks noGrp="1"/>
          </p:cNvSpPr>
          <p:nvPr>
            <p:ph type="sldNum" sz="quarter" idx="12"/>
          </p:nvPr>
        </p:nvSpPr>
        <p:spPr>
          <a:xfrm>
            <a:off x="9313984" y="6497030"/>
            <a:ext cx="2743200" cy="365125"/>
          </a:xfrm>
        </p:spPr>
        <p:txBody>
          <a:bodyPr/>
          <a:lstStyle/>
          <a:p>
            <a:fld id="{D219ED83-88B6-4A4C-9907-456FD1EA74C2}" type="slidenum">
              <a:rPr lang="en-ID" sz="1400" smtClean="0">
                <a:solidFill>
                  <a:schemeClr val="bg1"/>
                </a:solidFill>
                <a:latin typeface="Microsoft PhagsPa" panose="020B0502040204020203" pitchFamily="34" charset="0"/>
              </a:rPr>
              <a:t>8</a:t>
            </a:fld>
            <a:endParaRPr lang="en-ID" sz="1400" dirty="0">
              <a:solidFill>
                <a:schemeClr val="bg1"/>
              </a:solidFill>
              <a:latin typeface="Microsoft PhagsPa" panose="020B0502040204020203" pitchFamily="34" charset="0"/>
            </a:endParaRPr>
          </a:p>
        </p:txBody>
      </p:sp>
      <p:sp>
        <p:nvSpPr>
          <p:cNvPr id="24" name="Slide Number Placeholder 22"/>
          <p:cNvSpPr txBox="1">
            <a:spLocks/>
          </p:cNvSpPr>
          <p:nvPr/>
        </p:nvSpPr>
        <p:spPr>
          <a:xfrm>
            <a:off x="93193" y="6469823"/>
            <a:ext cx="652597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ID" sz="1300" dirty="0" smtClean="0">
                <a:solidFill>
                  <a:schemeClr val="bg1"/>
                </a:solidFill>
                <a:latin typeface="Microsoft PhagsPa" panose="020B0502040204020203" pitchFamily="34" charset="0"/>
              </a:rPr>
              <a:t>KODE DOSEN : NKC  / MATA KULIAH : PROBABILITAS &amp; STATISTIKA (MUH1F3)</a:t>
            </a:r>
            <a:endParaRPr lang="en-ID" sz="1300" dirty="0">
              <a:solidFill>
                <a:schemeClr val="bg1"/>
              </a:solidFill>
              <a:latin typeface="Microsoft PhagsPa" panose="020B0502040204020203" pitchFamily="34" charset="0"/>
            </a:endParaRPr>
          </a:p>
        </p:txBody>
      </p:sp>
      <p:sp>
        <p:nvSpPr>
          <p:cNvPr id="8" name="Rectangle 7"/>
          <p:cNvSpPr/>
          <p:nvPr/>
        </p:nvSpPr>
        <p:spPr>
          <a:xfrm>
            <a:off x="4771215" y="109396"/>
            <a:ext cx="7297382" cy="861774"/>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000" b="1" cap="none" spc="50" dirty="0" smtClean="0">
                <a:ln w="11430">
                  <a:noFill/>
                </a:ln>
                <a:effectLst>
                  <a:outerShdw blurRad="76200" dist="50800" dir="5400000" algn="tl" rotWithShape="0">
                    <a:srgbClr val="000000">
                      <a:alpha val="65000"/>
                    </a:srgbClr>
                  </a:outerShdw>
                </a:effectLst>
              </a:rPr>
              <a:t>The Stuff of Probability #2</a:t>
            </a:r>
            <a:endParaRPr lang="en-US" sz="5000" b="1" cap="none" spc="50" dirty="0">
              <a:ln w="11430">
                <a:noFill/>
              </a:ln>
              <a:effectLst>
                <a:outerShdw blurRad="76200" dist="50800" dir="5400000" algn="tl" rotWithShape="0">
                  <a:srgbClr val="000000">
                    <a:alpha val="65000"/>
                  </a:srgbClr>
                </a:outerShdw>
              </a:effectLst>
            </a:endParaRPr>
          </a:p>
        </p:txBody>
      </p:sp>
      <p:sp>
        <p:nvSpPr>
          <p:cNvPr id="2" name="Rectangle 1"/>
          <p:cNvSpPr/>
          <p:nvPr/>
        </p:nvSpPr>
        <p:spPr>
          <a:xfrm>
            <a:off x="155574" y="916627"/>
            <a:ext cx="11901609" cy="1348061"/>
          </a:xfrm>
          <a:prstGeom prst="rect">
            <a:avLst/>
          </a:prstGeom>
        </p:spPr>
        <p:txBody>
          <a:bodyPr wrap="square">
            <a:spAutoFit/>
          </a:bodyPr>
          <a:lstStyle/>
          <a:p>
            <a:pPr algn="just">
              <a:lnSpc>
                <a:spcPct val="170000"/>
              </a:lnSpc>
              <a:tabLst>
                <a:tab pos="177800" algn="l"/>
              </a:tabLst>
            </a:pPr>
            <a:r>
              <a:rPr lang="en-US" sz="1600" dirty="0"/>
              <a:t>Each message in a digital communication system is classified </a:t>
            </a:r>
            <a:r>
              <a:rPr lang="en-US" sz="1600" dirty="0" smtClean="0"/>
              <a:t>by the time it </a:t>
            </a:r>
            <a:r>
              <a:rPr lang="en-US" sz="1600" dirty="0"/>
              <a:t>is received </a:t>
            </a:r>
            <a:r>
              <a:rPr lang="en-US" sz="1600" dirty="0" smtClean="0"/>
              <a:t>in the </a:t>
            </a:r>
            <a:r>
              <a:rPr lang="en-US" sz="1600" dirty="0"/>
              <a:t>system. Each message can be received either </a:t>
            </a:r>
            <a:r>
              <a:rPr lang="en-US" sz="1600" dirty="0" smtClean="0"/>
              <a:t>“on time” </a:t>
            </a:r>
            <a:r>
              <a:rPr lang="en-US" sz="1600" dirty="0"/>
              <a:t>or </a:t>
            </a:r>
            <a:r>
              <a:rPr lang="en-US" sz="1600" dirty="0" smtClean="0"/>
              <a:t>“late” </a:t>
            </a:r>
            <a:r>
              <a:rPr lang="en-US" sz="1600" dirty="0"/>
              <a:t>. If three messages are received, use a tree diagram to represent the sample space of possible outcomes. Each message can be received either on time or late.</a:t>
            </a:r>
          </a:p>
        </p:txBody>
      </p:sp>
      <p:pic>
        <p:nvPicPr>
          <p:cNvPr id="11"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55379" y="2237356"/>
            <a:ext cx="8322701" cy="350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12" name="Rectangle 11"/>
              <p:cNvSpPr/>
              <p:nvPr/>
            </p:nvSpPr>
            <p:spPr>
              <a:xfrm>
                <a:off x="155575" y="5713582"/>
                <a:ext cx="11901608" cy="733047"/>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m:rPr>
                          <m:sty m:val="p"/>
                        </m:rPr>
                        <a:rPr lang="el-GR" i="1" smtClean="0">
                          <a:ln>
                            <a:solidFill>
                              <a:schemeClr val="tx1"/>
                            </a:solidFill>
                          </a:ln>
                          <a:solidFill>
                            <a:schemeClr val="tx1"/>
                          </a:solidFill>
                          <a:latin typeface="Cambria Math"/>
                          <a:ea typeface="Cambria Math"/>
                        </a:rPr>
                        <m:t>Ω</m:t>
                      </m:r>
                      <m:r>
                        <a:rPr lang="en-US" i="1" smtClean="0">
                          <a:ln>
                            <a:solidFill>
                              <a:schemeClr val="tx1"/>
                            </a:solidFill>
                          </a:ln>
                          <a:solidFill>
                            <a:schemeClr val="tx1"/>
                          </a:solidFill>
                          <a:latin typeface="Cambria Math"/>
                        </a:rPr>
                        <m:t>=</m:t>
                      </m:r>
                      <m:r>
                        <a:rPr lang="en-US" b="0" i="1" smtClean="0">
                          <a:ln>
                            <a:solidFill>
                              <a:schemeClr val="tx1"/>
                            </a:solidFill>
                          </a:ln>
                          <a:solidFill>
                            <a:schemeClr val="tx1"/>
                          </a:solidFill>
                          <a:latin typeface="Cambria Math"/>
                        </a:rPr>
                        <m:t> </m:t>
                      </m:r>
                      <m:d>
                        <m:dPr>
                          <m:begChr m:val="{"/>
                          <m:endChr m:val="}"/>
                          <m:ctrlPr>
                            <a:rPr lang="en-US" b="0" i="1" smtClean="0">
                              <a:ln>
                                <a:solidFill>
                                  <a:schemeClr val="tx1"/>
                                </a:solidFill>
                              </a:ln>
                              <a:solidFill>
                                <a:schemeClr val="tx1"/>
                              </a:solidFill>
                              <a:latin typeface="Cambria Math" panose="02040503050406030204" pitchFamily="18" charset="0"/>
                            </a:rPr>
                          </m:ctrlPr>
                        </m:dPr>
                        <m:e>
                          <m:r>
                            <a:rPr lang="en-US" b="0" i="1" smtClean="0">
                              <a:ln>
                                <a:solidFill>
                                  <a:schemeClr val="tx1"/>
                                </a:solidFill>
                              </a:ln>
                              <a:solidFill>
                                <a:schemeClr val="tx1"/>
                              </a:solidFill>
                              <a:latin typeface="Cambria Math"/>
                            </a:rPr>
                            <m:t>𝑜𝑜𝑜</m:t>
                          </m:r>
                          <m:r>
                            <a:rPr lang="en-US" b="0" i="1" smtClean="0">
                              <a:ln>
                                <a:solidFill>
                                  <a:schemeClr val="tx1"/>
                                </a:solidFill>
                              </a:ln>
                              <a:solidFill>
                                <a:schemeClr val="tx1"/>
                              </a:solidFill>
                              <a:latin typeface="Cambria Math"/>
                            </a:rPr>
                            <m:t> , </m:t>
                          </m:r>
                          <m:r>
                            <a:rPr lang="en-US" b="0" i="1" smtClean="0">
                              <a:ln>
                                <a:solidFill>
                                  <a:schemeClr val="tx1"/>
                                </a:solidFill>
                              </a:ln>
                              <a:solidFill>
                                <a:schemeClr val="tx1"/>
                              </a:solidFill>
                              <a:latin typeface="Cambria Math"/>
                            </a:rPr>
                            <m:t>𝑜𝑜𝑥</m:t>
                          </m:r>
                          <m:r>
                            <a:rPr lang="en-US" b="0" i="1" smtClean="0">
                              <a:ln>
                                <a:solidFill>
                                  <a:schemeClr val="tx1"/>
                                </a:solidFill>
                              </a:ln>
                              <a:solidFill>
                                <a:schemeClr val="tx1"/>
                              </a:solidFill>
                              <a:latin typeface="Cambria Math"/>
                            </a:rPr>
                            <m:t> , </m:t>
                          </m:r>
                          <m:r>
                            <a:rPr lang="en-US" b="0" i="1" smtClean="0">
                              <a:ln>
                                <a:solidFill>
                                  <a:schemeClr val="tx1"/>
                                </a:solidFill>
                              </a:ln>
                              <a:solidFill>
                                <a:schemeClr val="tx1"/>
                              </a:solidFill>
                              <a:latin typeface="Cambria Math"/>
                            </a:rPr>
                            <m:t>𝑜𝑥𝑜</m:t>
                          </m:r>
                          <m:r>
                            <a:rPr lang="en-US" b="0" i="1" smtClean="0">
                              <a:ln>
                                <a:solidFill>
                                  <a:schemeClr val="tx1"/>
                                </a:solidFill>
                              </a:ln>
                              <a:solidFill>
                                <a:schemeClr val="tx1"/>
                              </a:solidFill>
                              <a:latin typeface="Cambria Math"/>
                            </a:rPr>
                            <m:t>, </m:t>
                          </m:r>
                          <m:r>
                            <a:rPr lang="en-US" b="0" i="1" smtClean="0">
                              <a:ln>
                                <a:solidFill>
                                  <a:schemeClr val="tx1"/>
                                </a:solidFill>
                              </a:ln>
                              <a:solidFill>
                                <a:schemeClr val="tx1"/>
                              </a:solidFill>
                              <a:latin typeface="Cambria Math"/>
                            </a:rPr>
                            <m:t>𝑜𝑥𝑥</m:t>
                          </m:r>
                          <m:r>
                            <a:rPr lang="en-US" b="0" i="1" smtClean="0">
                              <a:ln>
                                <a:solidFill>
                                  <a:schemeClr val="tx1"/>
                                </a:solidFill>
                              </a:ln>
                              <a:solidFill>
                                <a:schemeClr val="tx1"/>
                              </a:solidFill>
                              <a:latin typeface="Cambria Math"/>
                            </a:rPr>
                            <m:t>,</m:t>
                          </m:r>
                          <m:r>
                            <a:rPr lang="en-US" b="0" i="1" smtClean="0">
                              <a:ln>
                                <a:solidFill>
                                  <a:schemeClr val="tx1"/>
                                </a:solidFill>
                              </a:ln>
                              <a:solidFill>
                                <a:schemeClr val="tx1"/>
                              </a:solidFill>
                              <a:latin typeface="Cambria Math"/>
                            </a:rPr>
                            <m:t>𝑥𝑜𝑜</m:t>
                          </m:r>
                          <m:r>
                            <a:rPr lang="en-US" b="0" i="1" smtClean="0">
                              <a:ln>
                                <a:solidFill>
                                  <a:schemeClr val="tx1"/>
                                </a:solidFill>
                              </a:ln>
                              <a:solidFill>
                                <a:schemeClr val="tx1"/>
                              </a:solidFill>
                              <a:latin typeface="Cambria Math"/>
                            </a:rPr>
                            <m:t>, </m:t>
                          </m:r>
                          <m:r>
                            <a:rPr lang="en-US" b="0" i="1" smtClean="0">
                              <a:ln>
                                <a:solidFill>
                                  <a:schemeClr val="tx1"/>
                                </a:solidFill>
                              </a:ln>
                              <a:solidFill>
                                <a:schemeClr val="tx1"/>
                              </a:solidFill>
                              <a:latin typeface="Cambria Math"/>
                            </a:rPr>
                            <m:t>𝑥𝑜𝑥</m:t>
                          </m:r>
                          <m:r>
                            <a:rPr lang="en-US" b="0" i="1" smtClean="0">
                              <a:ln>
                                <a:solidFill>
                                  <a:schemeClr val="tx1"/>
                                </a:solidFill>
                              </a:ln>
                              <a:solidFill>
                                <a:schemeClr val="tx1"/>
                              </a:solidFill>
                              <a:latin typeface="Cambria Math"/>
                            </a:rPr>
                            <m:t>, </m:t>
                          </m:r>
                          <m:r>
                            <a:rPr lang="en-US" b="0" i="1" smtClean="0">
                              <a:ln>
                                <a:solidFill>
                                  <a:schemeClr val="tx1"/>
                                </a:solidFill>
                              </a:ln>
                              <a:solidFill>
                                <a:schemeClr val="tx1"/>
                              </a:solidFill>
                              <a:latin typeface="Cambria Math"/>
                            </a:rPr>
                            <m:t>𝑥𝑥𝑜</m:t>
                          </m:r>
                          <m:r>
                            <a:rPr lang="en-US" b="0" i="1" smtClean="0">
                              <a:ln>
                                <a:solidFill>
                                  <a:schemeClr val="tx1"/>
                                </a:solidFill>
                              </a:ln>
                              <a:solidFill>
                                <a:schemeClr val="tx1"/>
                              </a:solidFill>
                              <a:latin typeface="Cambria Math"/>
                            </a:rPr>
                            <m:t>, </m:t>
                          </m:r>
                          <m:r>
                            <a:rPr lang="en-US" b="0" i="1" smtClean="0">
                              <a:ln>
                                <a:solidFill>
                                  <a:schemeClr val="tx1"/>
                                </a:solidFill>
                              </a:ln>
                              <a:solidFill>
                                <a:schemeClr val="tx1"/>
                              </a:solidFill>
                              <a:latin typeface="Cambria Math"/>
                            </a:rPr>
                            <m:t>𝑥𝑥𝑥</m:t>
                          </m:r>
                        </m:e>
                      </m:d>
                    </m:oMath>
                  </m:oMathPara>
                </a14:m>
                <a:endParaRPr lang="en-US" b="0" dirty="0" smtClean="0">
                  <a:ln>
                    <a:solidFill>
                      <a:schemeClr val="tx1"/>
                    </a:solidFill>
                  </a:ln>
                  <a:solidFill>
                    <a:schemeClr val="tx1"/>
                  </a:solidFill>
                </a:endParaRPr>
              </a:p>
              <a:p>
                <a:pPr algn="ctr"/>
                <a14:m>
                  <m:oMath xmlns:m="http://schemas.openxmlformats.org/officeDocument/2006/math">
                    <m:r>
                      <m:rPr>
                        <m:sty m:val="p"/>
                      </m:rPr>
                      <a:rPr lang="en-US" i="1" smtClean="0">
                        <a:ln>
                          <a:solidFill>
                            <a:schemeClr val="tx1"/>
                          </a:solidFill>
                        </a:ln>
                        <a:solidFill>
                          <a:schemeClr val="tx1"/>
                        </a:solidFill>
                        <a:latin typeface="Cambria Math"/>
                        <a:ea typeface="Cambria Math"/>
                      </a:rPr>
                      <m:t>A</m:t>
                    </m:r>
                    <m:r>
                      <a:rPr lang="en-US" i="1">
                        <a:ln>
                          <a:solidFill>
                            <a:schemeClr val="tx1"/>
                          </a:solidFill>
                        </a:ln>
                        <a:solidFill>
                          <a:schemeClr val="tx1"/>
                        </a:solidFill>
                        <a:latin typeface="Cambria Math"/>
                      </a:rPr>
                      <m:t>= </m:t>
                    </m:r>
                    <m:d>
                      <m:dPr>
                        <m:begChr m:val="{"/>
                        <m:endChr m:val="}"/>
                        <m:ctrlPr>
                          <a:rPr lang="en-US" i="1">
                            <a:ln>
                              <a:solidFill>
                                <a:schemeClr val="tx1"/>
                              </a:solidFill>
                            </a:ln>
                            <a:solidFill>
                              <a:schemeClr val="tx1"/>
                            </a:solidFill>
                            <a:latin typeface="Cambria Math" panose="02040503050406030204" pitchFamily="18" charset="0"/>
                          </a:rPr>
                        </m:ctrlPr>
                      </m:dPr>
                      <m:e>
                        <m:r>
                          <a:rPr lang="en-US" i="1">
                            <a:ln>
                              <a:solidFill>
                                <a:schemeClr val="tx1"/>
                              </a:solidFill>
                            </a:ln>
                            <a:solidFill>
                              <a:schemeClr val="tx1"/>
                            </a:solidFill>
                            <a:latin typeface="Cambria Math"/>
                          </a:rPr>
                          <m:t>𝑜𝑜𝑜</m:t>
                        </m:r>
                        <m:r>
                          <a:rPr lang="en-US" b="0" i="1" smtClean="0">
                            <a:ln>
                              <a:solidFill>
                                <a:schemeClr val="tx1"/>
                              </a:solidFill>
                            </a:ln>
                            <a:solidFill>
                              <a:schemeClr val="tx1"/>
                            </a:solidFill>
                            <a:latin typeface="Cambria Math"/>
                          </a:rPr>
                          <m:t>, </m:t>
                        </m:r>
                        <m:r>
                          <a:rPr lang="en-US" b="0" i="1" smtClean="0">
                            <a:ln>
                              <a:solidFill>
                                <a:schemeClr val="tx1"/>
                              </a:solidFill>
                            </a:ln>
                            <a:solidFill>
                              <a:schemeClr val="tx1"/>
                            </a:solidFill>
                            <a:latin typeface="Cambria Math"/>
                          </a:rPr>
                          <m:t>𝑜𝑜𝑥</m:t>
                        </m:r>
                        <m:r>
                          <a:rPr lang="en-US" b="0" i="1" smtClean="0">
                            <a:ln>
                              <a:solidFill>
                                <a:schemeClr val="tx1"/>
                              </a:solidFill>
                            </a:ln>
                            <a:solidFill>
                              <a:schemeClr val="tx1"/>
                            </a:solidFill>
                            <a:latin typeface="Cambria Math"/>
                          </a:rPr>
                          <m:t>, </m:t>
                        </m:r>
                        <m:r>
                          <a:rPr lang="en-US" i="1">
                            <a:ln>
                              <a:solidFill>
                                <a:schemeClr val="tx1"/>
                              </a:solidFill>
                            </a:ln>
                            <a:solidFill>
                              <a:schemeClr val="tx1"/>
                            </a:solidFill>
                            <a:latin typeface="Cambria Math"/>
                          </a:rPr>
                          <m:t>𝑜𝑥𝑜</m:t>
                        </m:r>
                        <m:r>
                          <a:rPr lang="en-US" i="1">
                            <a:ln>
                              <a:solidFill>
                                <a:schemeClr val="tx1"/>
                              </a:solidFill>
                            </a:ln>
                            <a:solidFill>
                              <a:schemeClr val="tx1"/>
                            </a:solidFill>
                            <a:latin typeface="Cambria Math"/>
                          </a:rPr>
                          <m:t>, </m:t>
                        </m:r>
                        <m:r>
                          <a:rPr lang="en-US" i="1">
                            <a:ln>
                              <a:solidFill>
                                <a:schemeClr val="tx1"/>
                              </a:solidFill>
                            </a:ln>
                            <a:solidFill>
                              <a:schemeClr val="tx1"/>
                            </a:solidFill>
                            <a:latin typeface="Cambria Math"/>
                          </a:rPr>
                          <m:t>𝑥𝑜𝑜</m:t>
                        </m:r>
                      </m:e>
                    </m:d>
                  </m:oMath>
                </a14:m>
                <a:r>
                  <a:rPr lang="en-US" dirty="0" smtClean="0">
                    <a:ln>
                      <a:solidFill>
                        <a:schemeClr val="tx1"/>
                      </a:solidFill>
                    </a:ln>
                    <a:solidFill>
                      <a:schemeClr val="tx1"/>
                    </a:solidFill>
                  </a:rPr>
                  <a:t> </a:t>
                </a:r>
                <a:r>
                  <a:rPr lang="en-US" dirty="0" smtClean="0">
                    <a:ln>
                      <a:solidFill>
                        <a:schemeClr val="tx1"/>
                      </a:solidFill>
                    </a:ln>
                    <a:solidFill>
                      <a:schemeClr val="tx1"/>
                    </a:solidFill>
                    <a:sym typeface="Wingdings" pitchFamily="2" charset="2"/>
                  </a:rPr>
                  <a:t> Event Minimum 2 Message Received On Time</a:t>
                </a:r>
                <a:endParaRPr lang="en-US" dirty="0" smtClean="0">
                  <a:ln>
                    <a:solidFill>
                      <a:schemeClr val="tx1"/>
                    </a:solidFill>
                  </a:ln>
                  <a:solidFill>
                    <a:schemeClr val="tx1"/>
                  </a:solidFill>
                </a:endParaRPr>
              </a:p>
            </p:txBody>
          </p:sp>
        </mc:Choice>
        <mc:Fallback xmlns="">
          <p:sp>
            <p:nvSpPr>
              <p:cNvPr id="12" name="Rectangle 11"/>
              <p:cNvSpPr>
                <a:spLocks noRot="1" noChangeAspect="1" noMove="1" noResize="1" noEditPoints="1" noAdjustHandles="1" noChangeArrowheads="1" noChangeShapeType="1" noTextEdit="1"/>
              </p:cNvSpPr>
              <p:nvPr/>
            </p:nvSpPr>
            <p:spPr>
              <a:xfrm>
                <a:off x="155575" y="5713582"/>
                <a:ext cx="11901608" cy="733047"/>
              </a:xfrm>
              <a:prstGeom prst="rect">
                <a:avLst/>
              </a:prstGeom>
              <a:blipFill>
                <a:blip r:embed="rId5"/>
                <a:stretch>
                  <a:fillRect/>
                </a:stretch>
              </a:blipFill>
              <a:ln>
                <a:noFill/>
              </a:ln>
            </p:spPr>
            <p:txBody>
              <a:bodyPr/>
              <a:lstStyle/>
              <a:p>
                <a:r>
                  <a:rPr lang="en-ID">
                    <a:noFill/>
                  </a:rPr>
                  <a:t> </a:t>
                </a:r>
              </a:p>
            </p:txBody>
          </p:sp>
        </mc:Fallback>
      </mc:AlternateContent>
    </p:spTree>
    <p:extLst>
      <p:ext uri="{BB962C8B-B14F-4D97-AF65-F5344CB8AC3E}">
        <p14:creationId xmlns:p14="http://schemas.microsoft.com/office/powerpoint/2010/main" val="2047376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arn(inVertical)">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111038" y="6287045"/>
            <a:ext cx="11956276" cy="552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9"/>
          <p:cNvPicPr>
            <a:picLocks noChangeAspect="1"/>
          </p:cNvPicPr>
          <p:nvPr/>
        </p:nvPicPr>
        <p:blipFill rotWithShape="1">
          <a:blip r:embed="rId3"/>
          <a:srcRect l="26203" t="42125" r="47786" b="48031"/>
          <a:stretch/>
        </p:blipFill>
        <p:spPr>
          <a:xfrm>
            <a:off x="52753" y="35170"/>
            <a:ext cx="4399201" cy="936000"/>
          </a:xfrm>
          <a:prstGeom prst="rect">
            <a:avLst/>
          </a:prstGeom>
        </p:spPr>
      </p:pic>
      <p:sp>
        <p:nvSpPr>
          <p:cNvPr id="7" name="AutoShape 2" descr="Image result for modern telecommunication tower transparan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D"/>
          </a:p>
        </p:txBody>
      </p:sp>
      <p:sp>
        <p:nvSpPr>
          <p:cNvPr id="23" name="Slide Number Placeholder 22"/>
          <p:cNvSpPr>
            <a:spLocks noGrp="1"/>
          </p:cNvSpPr>
          <p:nvPr>
            <p:ph type="sldNum" sz="quarter" idx="12"/>
          </p:nvPr>
        </p:nvSpPr>
        <p:spPr>
          <a:xfrm>
            <a:off x="9313984" y="6497030"/>
            <a:ext cx="2743200" cy="365125"/>
          </a:xfrm>
        </p:spPr>
        <p:txBody>
          <a:bodyPr/>
          <a:lstStyle/>
          <a:p>
            <a:fld id="{D219ED83-88B6-4A4C-9907-456FD1EA74C2}" type="slidenum">
              <a:rPr lang="en-ID" sz="1400" smtClean="0">
                <a:solidFill>
                  <a:schemeClr val="bg1"/>
                </a:solidFill>
                <a:latin typeface="Microsoft PhagsPa" panose="020B0502040204020203" pitchFamily="34" charset="0"/>
              </a:rPr>
              <a:t>9</a:t>
            </a:fld>
            <a:endParaRPr lang="en-ID" sz="1400" dirty="0">
              <a:solidFill>
                <a:schemeClr val="bg1"/>
              </a:solidFill>
              <a:latin typeface="Microsoft PhagsPa" panose="020B0502040204020203" pitchFamily="34" charset="0"/>
            </a:endParaRPr>
          </a:p>
        </p:txBody>
      </p:sp>
      <p:sp>
        <p:nvSpPr>
          <p:cNvPr id="24" name="Slide Number Placeholder 22"/>
          <p:cNvSpPr txBox="1">
            <a:spLocks/>
          </p:cNvSpPr>
          <p:nvPr/>
        </p:nvSpPr>
        <p:spPr>
          <a:xfrm>
            <a:off x="93193" y="6469823"/>
            <a:ext cx="652597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ID" sz="1300" dirty="0" smtClean="0">
                <a:solidFill>
                  <a:schemeClr val="bg1"/>
                </a:solidFill>
                <a:latin typeface="Microsoft PhagsPa" panose="020B0502040204020203" pitchFamily="34" charset="0"/>
              </a:rPr>
              <a:t>KODE DOSEN : NKC  / MATA KULIAH : PROBABILITAS &amp; STATISTIKA (MUH1F3)</a:t>
            </a:r>
            <a:endParaRPr lang="en-ID" sz="1300" dirty="0">
              <a:solidFill>
                <a:schemeClr val="bg1"/>
              </a:solidFill>
              <a:latin typeface="Microsoft PhagsPa" panose="020B0502040204020203" pitchFamily="34" charset="0"/>
            </a:endParaRPr>
          </a:p>
        </p:txBody>
      </p:sp>
      <p:sp>
        <p:nvSpPr>
          <p:cNvPr id="8" name="Rectangle 7"/>
          <p:cNvSpPr/>
          <p:nvPr/>
        </p:nvSpPr>
        <p:spPr>
          <a:xfrm>
            <a:off x="4771215" y="109396"/>
            <a:ext cx="7297382" cy="861774"/>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000" b="1" cap="none" spc="50" dirty="0" smtClean="0">
                <a:ln w="11430">
                  <a:noFill/>
                </a:ln>
                <a:effectLst>
                  <a:outerShdw blurRad="76200" dist="50800" dir="5400000" algn="tl" rotWithShape="0">
                    <a:srgbClr val="000000">
                      <a:alpha val="65000"/>
                    </a:srgbClr>
                  </a:outerShdw>
                </a:effectLst>
              </a:rPr>
              <a:t>The Stuff of Probability #3</a:t>
            </a:r>
            <a:endParaRPr lang="en-US" sz="5000" b="1" cap="none" spc="50" dirty="0">
              <a:ln w="11430">
                <a:noFill/>
              </a:ln>
              <a:effectLst>
                <a:outerShdw blurRad="76200" dist="50800" dir="5400000" algn="tl" rotWithShape="0">
                  <a:srgbClr val="000000">
                    <a:alpha val="65000"/>
                  </a:srgbClr>
                </a:outerShdw>
              </a:effectLst>
            </a:endParaRPr>
          </a:p>
        </p:txBody>
      </p:sp>
      <p:sp>
        <p:nvSpPr>
          <p:cNvPr id="2" name="Rectangle 1"/>
          <p:cNvSpPr/>
          <p:nvPr/>
        </p:nvSpPr>
        <p:spPr>
          <a:xfrm>
            <a:off x="-6824" y="1638483"/>
            <a:ext cx="12198824" cy="2542363"/>
          </a:xfrm>
          <a:prstGeom prst="rect">
            <a:avLst/>
          </a:prstGeom>
        </p:spPr>
        <p:txBody>
          <a:bodyPr wrap="square">
            <a:spAutoFit/>
          </a:bodyPr>
          <a:lstStyle/>
          <a:p>
            <a:pPr marL="285750" indent="-285750">
              <a:lnSpc>
                <a:spcPct val="150000"/>
              </a:lnSpc>
              <a:buFont typeface="Wingdings" pitchFamily="2" charset="2"/>
              <a:buChar char="ü"/>
            </a:pPr>
            <a:r>
              <a:rPr lang="en-US" dirty="0" smtClean="0"/>
              <a:t>An automobile manufacturer provides vehicles equipped with selected options.</a:t>
            </a:r>
          </a:p>
          <a:p>
            <a:pPr marL="519113" lvl="1" indent="-231775">
              <a:lnSpc>
                <a:spcPct val="150000"/>
              </a:lnSpc>
              <a:buFont typeface="Wingdings" pitchFamily="2" charset="2"/>
              <a:buChar char="v"/>
            </a:pPr>
            <a:r>
              <a:rPr lang="en-US" dirty="0" smtClean="0">
                <a:solidFill>
                  <a:schemeClr val="tx1"/>
                </a:solidFill>
              </a:rPr>
              <a:t>With or without an automatic transmission</a:t>
            </a:r>
          </a:p>
          <a:p>
            <a:pPr marL="519113" lvl="1" indent="-231775">
              <a:lnSpc>
                <a:spcPct val="150000"/>
              </a:lnSpc>
              <a:buFont typeface="Wingdings" pitchFamily="2" charset="2"/>
              <a:buChar char="v"/>
            </a:pPr>
            <a:r>
              <a:rPr lang="en-US" dirty="0" smtClean="0">
                <a:solidFill>
                  <a:schemeClr val="tx1"/>
                </a:solidFill>
              </a:rPr>
              <a:t>With or without a sunroof</a:t>
            </a:r>
          </a:p>
          <a:p>
            <a:pPr marL="519113" lvl="1" indent="-231775">
              <a:lnSpc>
                <a:spcPct val="150000"/>
              </a:lnSpc>
              <a:buFont typeface="Wingdings" pitchFamily="2" charset="2"/>
              <a:buChar char="v"/>
            </a:pPr>
            <a:r>
              <a:rPr lang="en-US" dirty="0" smtClean="0">
                <a:solidFill>
                  <a:schemeClr val="tx1"/>
                </a:solidFill>
              </a:rPr>
              <a:t>With one of three choices of a stereo system</a:t>
            </a:r>
          </a:p>
          <a:p>
            <a:pPr marL="519113" lvl="1" indent="-231775">
              <a:lnSpc>
                <a:spcPct val="150000"/>
              </a:lnSpc>
              <a:buFont typeface="Wingdings" pitchFamily="2" charset="2"/>
              <a:buChar char="v"/>
            </a:pPr>
            <a:r>
              <a:rPr lang="en-US" dirty="0" smtClean="0">
                <a:solidFill>
                  <a:schemeClr val="tx1"/>
                </a:solidFill>
              </a:rPr>
              <a:t>With one of four exterior colors (Black, Red, Yellow, Green)</a:t>
            </a:r>
          </a:p>
          <a:p>
            <a:pPr marL="287338" lvl="1" indent="0">
              <a:lnSpc>
                <a:spcPct val="150000"/>
              </a:lnSpc>
              <a:buNone/>
            </a:pPr>
            <a:r>
              <a:rPr lang="en-US" dirty="0" smtClean="0">
                <a:solidFill>
                  <a:schemeClr val="tx1"/>
                </a:solidFill>
              </a:rPr>
              <a:t>If the sample space consists of the set of all possible vehicle types, what is the number of outcomes in the sample space?   48</a:t>
            </a:r>
            <a:endParaRPr lang="en-US" dirty="0">
              <a:solidFill>
                <a:schemeClr val="tx1"/>
              </a:solidFill>
            </a:endParaRPr>
          </a:p>
        </p:txBody>
      </p:sp>
    </p:spTree>
    <p:extLst>
      <p:ext uri="{BB962C8B-B14F-4D97-AF65-F5344CB8AC3E}">
        <p14:creationId xmlns:p14="http://schemas.microsoft.com/office/powerpoint/2010/main" val="4015373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633</TotalTime>
  <Words>2944</Words>
  <Application>Microsoft Office PowerPoint</Application>
  <PresentationFormat>Widescreen</PresentationFormat>
  <Paragraphs>1035</Paragraphs>
  <Slides>41</Slides>
  <Notes>0</Notes>
  <HiddenSlides>0</HiddenSlides>
  <MMClips>0</MMClips>
  <ScaleCrop>false</ScaleCrop>
  <HeadingPairs>
    <vt:vector size="6" baseType="variant">
      <vt:variant>
        <vt:lpstr>Fonts Used</vt:lpstr>
      </vt:variant>
      <vt:variant>
        <vt:i4>17</vt:i4>
      </vt:variant>
      <vt:variant>
        <vt:lpstr>Theme</vt:lpstr>
      </vt:variant>
      <vt:variant>
        <vt:i4>1</vt:i4>
      </vt:variant>
      <vt:variant>
        <vt:lpstr>Slide Titles</vt:lpstr>
      </vt:variant>
      <vt:variant>
        <vt:i4>41</vt:i4>
      </vt:variant>
    </vt:vector>
  </HeadingPairs>
  <TitlesOfParts>
    <vt:vector size="59" baseType="lpstr">
      <vt:lpstr>Arial Unicode MS</vt:lpstr>
      <vt:lpstr>Arial</vt:lpstr>
      <vt:lpstr>Arial Rounded MT Bold</vt:lpstr>
      <vt:lpstr>Axure Handwriting</vt:lpstr>
      <vt:lpstr>Baskerville Old Face</vt:lpstr>
      <vt:lpstr>Berlin Sans FB</vt:lpstr>
      <vt:lpstr>Calibri</vt:lpstr>
      <vt:lpstr>Calibri Light</vt:lpstr>
      <vt:lpstr>Cambria Math</vt:lpstr>
      <vt:lpstr>Footlight MT Light</vt:lpstr>
      <vt:lpstr>Georgia</vt:lpstr>
      <vt:lpstr>Microsoft PhagsPa</vt:lpstr>
      <vt:lpstr>OCR A Extended</vt:lpstr>
      <vt:lpstr>Tahoma</vt:lpstr>
      <vt:lpstr>Times New Roman</vt:lpstr>
      <vt:lpstr>Tw Cen MT Condensed Extra Bold</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320S</dc:creator>
  <cp:lastModifiedBy>320S</cp:lastModifiedBy>
  <cp:revision>21</cp:revision>
  <dcterms:created xsi:type="dcterms:W3CDTF">2018-01-05T05:12:02Z</dcterms:created>
  <dcterms:modified xsi:type="dcterms:W3CDTF">2018-01-19T03:58:50Z</dcterms:modified>
</cp:coreProperties>
</file>